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8" r:id="rId2"/>
    <p:sldId id="282" r:id="rId3"/>
    <p:sldId id="287" r:id="rId4"/>
    <p:sldId id="316" r:id="rId5"/>
    <p:sldId id="328" r:id="rId6"/>
    <p:sldId id="286" r:id="rId7"/>
    <p:sldId id="349" r:id="rId8"/>
    <p:sldId id="397" r:id="rId9"/>
    <p:sldId id="346" r:id="rId10"/>
    <p:sldId id="275" r:id="rId11"/>
    <p:sldId id="380" r:id="rId12"/>
    <p:sldId id="381" r:id="rId13"/>
    <p:sldId id="372" r:id="rId14"/>
    <p:sldId id="352" r:id="rId15"/>
    <p:sldId id="374" r:id="rId16"/>
    <p:sldId id="390" r:id="rId17"/>
    <p:sldId id="373" r:id="rId18"/>
    <p:sldId id="353" r:id="rId19"/>
    <p:sldId id="392" r:id="rId20"/>
    <p:sldId id="357" r:id="rId21"/>
    <p:sldId id="393" r:id="rId22"/>
    <p:sldId id="394" r:id="rId23"/>
    <p:sldId id="386" r:id="rId24"/>
    <p:sldId id="398" r:id="rId25"/>
    <p:sldId id="433" r:id="rId26"/>
    <p:sldId id="436" r:id="rId27"/>
    <p:sldId id="434" r:id="rId28"/>
    <p:sldId id="435" r:id="rId29"/>
    <p:sldId id="423" r:id="rId30"/>
    <p:sldId id="425" r:id="rId31"/>
    <p:sldId id="428" r:id="rId32"/>
    <p:sldId id="422" r:id="rId3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C0AB"/>
    <a:srgbClr val="DA87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465" autoAdjust="0"/>
  </p:normalViewPr>
  <p:slideViewPr>
    <p:cSldViewPr snapToGrid="0">
      <p:cViewPr varScale="1">
        <p:scale>
          <a:sx n="56" d="100"/>
          <a:sy n="56" d="100"/>
        </p:scale>
        <p:origin x="92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D2B83C-780E-4710-8D6B-0DFC04C04874}"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de-DE"/>
        </a:p>
      </dgm:t>
    </dgm:pt>
    <dgm:pt modelId="{98E9CC5D-ED0D-4474-AB43-5D8D53B16FB9}">
      <dgm:prSet phldrT="[Text]"/>
      <dgm:spPr/>
      <dgm:t>
        <a:bodyPr/>
        <a:lstStyle/>
        <a:p>
          <a:r>
            <a:rPr lang="de-DE" dirty="0"/>
            <a:t>Silence</a:t>
          </a:r>
        </a:p>
      </dgm:t>
    </dgm:pt>
    <dgm:pt modelId="{D2CD9A9A-53A0-439E-BAB8-E9C7DEFA7E53}" type="parTrans" cxnId="{F878B8B3-BACD-4E77-A0FD-0DD94CACB845}">
      <dgm:prSet/>
      <dgm:spPr/>
      <dgm:t>
        <a:bodyPr/>
        <a:lstStyle/>
        <a:p>
          <a:endParaRPr lang="de-DE"/>
        </a:p>
      </dgm:t>
    </dgm:pt>
    <dgm:pt modelId="{31DD9ED1-24E1-418C-AFF7-4436B85DBBE5}" type="sibTrans" cxnId="{F878B8B3-BACD-4E77-A0FD-0DD94CACB845}">
      <dgm:prSet/>
      <dgm:spPr/>
      <dgm:t>
        <a:bodyPr/>
        <a:lstStyle/>
        <a:p>
          <a:endParaRPr lang="de-DE"/>
        </a:p>
      </dgm:t>
    </dgm:pt>
    <dgm:pt modelId="{DE026168-1E09-45F1-9267-86A21F651374}">
      <dgm:prSet phldrT="[Text]"/>
      <dgm:spPr/>
      <dgm:t>
        <a:bodyPr/>
        <a:lstStyle/>
        <a:p>
          <a:r>
            <a:rPr lang="de-DE" dirty="0" err="1"/>
            <a:t>Creativity</a:t>
          </a:r>
          <a:endParaRPr lang="de-DE" dirty="0"/>
        </a:p>
      </dgm:t>
    </dgm:pt>
    <dgm:pt modelId="{21743AA9-51FB-4324-8BCB-CA0BC99F1897}" type="parTrans" cxnId="{7B706E75-FC27-43DC-A290-E489B878E77A}">
      <dgm:prSet/>
      <dgm:spPr/>
      <dgm:t>
        <a:bodyPr/>
        <a:lstStyle/>
        <a:p>
          <a:endParaRPr lang="de-DE"/>
        </a:p>
      </dgm:t>
    </dgm:pt>
    <dgm:pt modelId="{A8D05820-B75D-44F4-80A9-AEE872B3E838}" type="sibTrans" cxnId="{7B706E75-FC27-43DC-A290-E489B878E77A}">
      <dgm:prSet/>
      <dgm:spPr/>
      <dgm:t>
        <a:bodyPr/>
        <a:lstStyle/>
        <a:p>
          <a:endParaRPr lang="de-DE"/>
        </a:p>
      </dgm:t>
    </dgm:pt>
    <dgm:pt modelId="{DA6C88B0-7585-4CDE-B5CE-3FA3BC5E7878}">
      <dgm:prSet phldrT="[Text]"/>
      <dgm:spPr/>
      <dgm:t>
        <a:bodyPr/>
        <a:lstStyle/>
        <a:p>
          <a:r>
            <a:rPr lang="de-DE" dirty="0"/>
            <a:t>Action</a:t>
          </a:r>
        </a:p>
      </dgm:t>
    </dgm:pt>
    <dgm:pt modelId="{A76B5F7B-E699-4011-872B-7E820122F7CE}" type="parTrans" cxnId="{00E14EB9-9542-4717-B04D-6EC928167FAF}">
      <dgm:prSet/>
      <dgm:spPr/>
      <dgm:t>
        <a:bodyPr/>
        <a:lstStyle/>
        <a:p>
          <a:endParaRPr lang="de-DE"/>
        </a:p>
      </dgm:t>
    </dgm:pt>
    <dgm:pt modelId="{891A59F7-B8AB-4866-B5C7-C10C32CC7FC2}" type="sibTrans" cxnId="{00E14EB9-9542-4717-B04D-6EC928167FAF}">
      <dgm:prSet/>
      <dgm:spPr/>
      <dgm:t>
        <a:bodyPr/>
        <a:lstStyle/>
        <a:p>
          <a:endParaRPr lang="de-DE"/>
        </a:p>
      </dgm:t>
    </dgm:pt>
    <dgm:pt modelId="{53EED28B-0615-418D-B697-B22399D34B09}">
      <dgm:prSet phldrT="[Text]"/>
      <dgm:spPr/>
      <dgm:t>
        <a:bodyPr/>
        <a:lstStyle/>
        <a:p>
          <a:r>
            <a:rPr lang="de-DE" dirty="0" err="1"/>
            <a:t>Correction</a:t>
          </a:r>
          <a:endParaRPr lang="de-DE" dirty="0"/>
        </a:p>
      </dgm:t>
    </dgm:pt>
    <dgm:pt modelId="{9C391C5B-C6BB-4198-B130-1DE12961DDD5}" type="parTrans" cxnId="{C9049CDD-C600-4440-9347-52E92813D056}">
      <dgm:prSet/>
      <dgm:spPr/>
      <dgm:t>
        <a:bodyPr/>
        <a:lstStyle/>
        <a:p>
          <a:endParaRPr lang="de-DE"/>
        </a:p>
      </dgm:t>
    </dgm:pt>
    <dgm:pt modelId="{84F39A23-D7D7-4414-AD2D-87E2124A3C5B}" type="sibTrans" cxnId="{C9049CDD-C600-4440-9347-52E92813D056}">
      <dgm:prSet/>
      <dgm:spPr/>
      <dgm:t>
        <a:bodyPr/>
        <a:lstStyle/>
        <a:p>
          <a:endParaRPr lang="de-DE"/>
        </a:p>
      </dgm:t>
    </dgm:pt>
    <dgm:pt modelId="{5F1763B0-A8B7-4203-A28D-766453C31536}" type="pres">
      <dgm:prSet presAssocID="{DED2B83C-780E-4710-8D6B-0DFC04C04874}" presName="cycle" presStyleCnt="0">
        <dgm:presLayoutVars>
          <dgm:dir/>
          <dgm:resizeHandles val="exact"/>
        </dgm:presLayoutVars>
      </dgm:prSet>
      <dgm:spPr/>
    </dgm:pt>
    <dgm:pt modelId="{59EB7E0D-0564-4387-97ED-16128DA07472}" type="pres">
      <dgm:prSet presAssocID="{98E9CC5D-ED0D-4474-AB43-5D8D53B16FB9}" presName="dummy" presStyleCnt="0"/>
      <dgm:spPr/>
    </dgm:pt>
    <dgm:pt modelId="{F868A42C-E641-4276-8D2E-0455BD3A8445}" type="pres">
      <dgm:prSet presAssocID="{98E9CC5D-ED0D-4474-AB43-5D8D53B16FB9}" presName="node" presStyleLbl="revTx" presStyleIdx="0" presStyleCnt="4">
        <dgm:presLayoutVars>
          <dgm:bulletEnabled val="1"/>
        </dgm:presLayoutVars>
      </dgm:prSet>
      <dgm:spPr/>
    </dgm:pt>
    <dgm:pt modelId="{BCA41630-C783-4EF5-A4C7-6F71BB9E634C}" type="pres">
      <dgm:prSet presAssocID="{31DD9ED1-24E1-418C-AFF7-4436B85DBBE5}" presName="sibTrans" presStyleLbl="node1" presStyleIdx="0" presStyleCnt="4"/>
      <dgm:spPr/>
    </dgm:pt>
    <dgm:pt modelId="{A17AFB96-5635-4D9D-A26E-30ED2103EE7E}" type="pres">
      <dgm:prSet presAssocID="{DE026168-1E09-45F1-9267-86A21F651374}" presName="dummy" presStyleCnt="0"/>
      <dgm:spPr/>
    </dgm:pt>
    <dgm:pt modelId="{9F6000A3-1C15-4EA0-A333-5558970D352E}" type="pres">
      <dgm:prSet presAssocID="{DE026168-1E09-45F1-9267-86A21F651374}" presName="node" presStyleLbl="revTx" presStyleIdx="1" presStyleCnt="4">
        <dgm:presLayoutVars>
          <dgm:bulletEnabled val="1"/>
        </dgm:presLayoutVars>
      </dgm:prSet>
      <dgm:spPr/>
    </dgm:pt>
    <dgm:pt modelId="{C71DE9B0-8418-4A66-950F-5139705D29BB}" type="pres">
      <dgm:prSet presAssocID="{A8D05820-B75D-44F4-80A9-AEE872B3E838}" presName="sibTrans" presStyleLbl="node1" presStyleIdx="1" presStyleCnt="4"/>
      <dgm:spPr/>
    </dgm:pt>
    <dgm:pt modelId="{04C5CCE0-B5B2-4BAE-A9CB-E7FBF7E969C3}" type="pres">
      <dgm:prSet presAssocID="{DA6C88B0-7585-4CDE-B5CE-3FA3BC5E7878}" presName="dummy" presStyleCnt="0"/>
      <dgm:spPr/>
    </dgm:pt>
    <dgm:pt modelId="{A238E39C-0BBF-46A0-BB22-8738458399A3}" type="pres">
      <dgm:prSet presAssocID="{DA6C88B0-7585-4CDE-B5CE-3FA3BC5E7878}" presName="node" presStyleLbl="revTx" presStyleIdx="2" presStyleCnt="4">
        <dgm:presLayoutVars>
          <dgm:bulletEnabled val="1"/>
        </dgm:presLayoutVars>
      </dgm:prSet>
      <dgm:spPr/>
    </dgm:pt>
    <dgm:pt modelId="{248CCA0B-9E1D-40CE-A2BC-48C0852D9159}" type="pres">
      <dgm:prSet presAssocID="{891A59F7-B8AB-4866-B5C7-C10C32CC7FC2}" presName="sibTrans" presStyleLbl="node1" presStyleIdx="2" presStyleCnt="4"/>
      <dgm:spPr/>
    </dgm:pt>
    <dgm:pt modelId="{1639FF4D-6AF4-4524-8D88-E1224572874B}" type="pres">
      <dgm:prSet presAssocID="{53EED28B-0615-418D-B697-B22399D34B09}" presName="dummy" presStyleCnt="0"/>
      <dgm:spPr/>
    </dgm:pt>
    <dgm:pt modelId="{6B9338AC-856F-43B9-820B-C8D17EC4C027}" type="pres">
      <dgm:prSet presAssocID="{53EED28B-0615-418D-B697-B22399D34B09}" presName="node" presStyleLbl="revTx" presStyleIdx="3" presStyleCnt="4">
        <dgm:presLayoutVars>
          <dgm:bulletEnabled val="1"/>
        </dgm:presLayoutVars>
      </dgm:prSet>
      <dgm:spPr/>
    </dgm:pt>
    <dgm:pt modelId="{F3CC64E0-3423-4877-AE6B-A133EB5443A4}" type="pres">
      <dgm:prSet presAssocID="{84F39A23-D7D7-4414-AD2D-87E2124A3C5B}" presName="sibTrans" presStyleLbl="node1" presStyleIdx="3" presStyleCnt="4"/>
      <dgm:spPr/>
    </dgm:pt>
  </dgm:ptLst>
  <dgm:cxnLst>
    <dgm:cxn modelId="{5FE63F03-A3F1-44F0-8FE7-0190673F4913}" type="presOf" srcId="{DE026168-1E09-45F1-9267-86A21F651374}" destId="{9F6000A3-1C15-4EA0-A333-5558970D352E}" srcOrd="0" destOrd="0" presId="urn:microsoft.com/office/officeart/2005/8/layout/cycle1"/>
    <dgm:cxn modelId="{7B706E75-FC27-43DC-A290-E489B878E77A}" srcId="{DED2B83C-780E-4710-8D6B-0DFC04C04874}" destId="{DE026168-1E09-45F1-9267-86A21F651374}" srcOrd="1" destOrd="0" parTransId="{21743AA9-51FB-4324-8BCB-CA0BC99F1897}" sibTransId="{A8D05820-B75D-44F4-80A9-AEE872B3E838}"/>
    <dgm:cxn modelId="{6F07405A-7941-47F6-A434-FFE3391F311E}" type="presOf" srcId="{31DD9ED1-24E1-418C-AFF7-4436B85DBBE5}" destId="{BCA41630-C783-4EF5-A4C7-6F71BB9E634C}" srcOrd="0" destOrd="0" presId="urn:microsoft.com/office/officeart/2005/8/layout/cycle1"/>
    <dgm:cxn modelId="{30DADA7A-BEEF-44A0-BF11-02D31DAFE2F1}" type="presOf" srcId="{53EED28B-0615-418D-B697-B22399D34B09}" destId="{6B9338AC-856F-43B9-820B-C8D17EC4C027}" srcOrd="0" destOrd="0" presId="urn:microsoft.com/office/officeart/2005/8/layout/cycle1"/>
    <dgm:cxn modelId="{16E45E8C-7751-4BAA-ABED-5F443A3366E1}" type="presOf" srcId="{891A59F7-B8AB-4866-B5C7-C10C32CC7FC2}" destId="{248CCA0B-9E1D-40CE-A2BC-48C0852D9159}" srcOrd="0" destOrd="0" presId="urn:microsoft.com/office/officeart/2005/8/layout/cycle1"/>
    <dgm:cxn modelId="{74FF87A3-E6BE-4D8A-A6D5-422A0C066B20}" type="presOf" srcId="{A8D05820-B75D-44F4-80A9-AEE872B3E838}" destId="{C71DE9B0-8418-4A66-950F-5139705D29BB}" srcOrd="0" destOrd="0" presId="urn:microsoft.com/office/officeart/2005/8/layout/cycle1"/>
    <dgm:cxn modelId="{F878B8B3-BACD-4E77-A0FD-0DD94CACB845}" srcId="{DED2B83C-780E-4710-8D6B-0DFC04C04874}" destId="{98E9CC5D-ED0D-4474-AB43-5D8D53B16FB9}" srcOrd="0" destOrd="0" parTransId="{D2CD9A9A-53A0-439E-BAB8-E9C7DEFA7E53}" sibTransId="{31DD9ED1-24E1-418C-AFF7-4436B85DBBE5}"/>
    <dgm:cxn modelId="{7C4643B8-0A88-4CA1-9432-75E4959522A4}" type="presOf" srcId="{84F39A23-D7D7-4414-AD2D-87E2124A3C5B}" destId="{F3CC64E0-3423-4877-AE6B-A133EB5443A4}" srcOrd="0" destOrd="0" presId="urn:microsoft.com/office/officeart/2005/8/layout/cycle1"/>
    <dgm:cxn modelId="{00E14EB9-9542-4717-B04D-6EC928167FAF}" srcId="{DED2B83C-780E-4710-8D6B-0DFC04C04874}" destId="{DA6C88B0-7585-4CDE-B5CE-3FA3BC5E7878}" srcOrd="2" destOrd="0" parTransId="{A76B5F7B-E699-4011-872B-7E820122F7CE}" sibTransId="{891A59F7-B8AB-4866-B5C7-C10C32CC7FC2}"/>
    <dgm:cxn modelId="{C9049CDD-C600-4440-9347-52E92813D056}" srcId="{DED2B83C-780E-4710-8D6B-0DFC04C04874}" destId="{53EED28B-0615-418D-B697-B22399D34B09}" srcOrd="3" destOrd="0" parTransId="{9C391C5B-C6BB-4198-B130-1DE12961DDD5}" sibTransId="{84F39A23-D7D7-4414-AD2D-87E2124A3C5B}"/>
    <dgm:cxn modelId="{FE04C9DE-AAB7-46CA-9650-544B2B5756E1}" type="presOf" srcId="{DA6C88B0-7585-4CDE-B5CE-3FA3BC5E7878}" destId="{A238E39C-0BBF-46A0-BB22-8738458399A3}" srcOrd="0" destOrd="0" presId="urn:microsoft.com/office/officeart/2005/8/layout/cycle1"/>
    <dgm:cxn modelId="{48673DEB-3E36-4D00-A466-04DCCCFE2A2A}" type="presOf" srcId="{DED2B83C-780E-4710-8D6B-0DFC04C04874}" destId="{5F1763B0-A8B7-4203-A28D-766453C31536}" srcOrd="0" destOrd="0" presId="urn:microsoft.com/office/officeart/2005/8/layout/cycle1"/>
    <dgm:cxn modelId="{B5F805FF-81ED-46E2-84E7-58E88F0E11AB}" type="presOf" srcId="{98E9CC5D-ED0D-4474-AB43-5D8D53B16FB9}" destId="{F868A42C-E641-4276-8D2E-0455BD3A8445}" srcOrd="0" destOrd="0" presId="urn:microsoft.com/office/officeart/2005/8/layout/cycle1"/>
    <dgm:cxn modelId="{59DFFE65-55D1-46E4-AEB2-B13D96D549F5}" type="presParOf" srcId="{5F1763B0-A8B7-4203-A28D-766453C31536}" destId="{59EB7E0D-0564-4387-97ED-16128DA07472}" srcOrd="0" destOrd="0" presId="urn:microsoft.com/office/officeart/2005/8/layout/cycle1"/>
    <dgm:cxn modelId="{52C1BC3B-1887-48D8-A6F6-FA5B5CB8C459}" type="presParOf" srcId="{5F1763B0-A8B7-4203-A28D-766453C31536}" destId="{F868A42C-E641-4276-8D2E-0455BD3A8445}" srcOrd="1" destOrd="0" presId="urn:microsoft.com/office/officeart/2005/8/layout/cycle1"/>
    <dgm:cxn modelId="{C0451DDD-9270-4642-855B-AA3FD7B04F2F}" type="presParOf" srcId="{5F1763B0-A8B7-4203-A28D-766453C31536}" destId="{BCA41630-C783-4EF5-A4C7-6F71BB9E634C}" srcOrd="2" destOrd="0" presId="urn:microsoft.com/office/officeart/2005/8/layout/cycle1"/>
    <dgm:cxn modelId="{2ABBF810-D1F2-4D47-B350-0157A1491639}" type="presParOf" srcId="{5F1763B0-A8B7-4203-A28D-766453C31536}" destId="{A17AFB96-5635-4D9D-A26E-30ED2103EE7E}" srcOrd="3" destOrd="0" presId="urn:microsoft.com/office/officeart/2005/8/layout/cycle1"/>
    <dgm:cxn modelId="{764834BC-1593-478E-BDDC-0A42EDE61A03}" type="presParOf" srcId="{5F1763B0-A8B7-4203-A28D-766453C31536}" destId="{9F6000A3-1C15-4EA0-A333-5558970D352E}" srcOrd="4" destOrd="0" presId="urn:microsoft.com/office/officeart/2005/8/layout/cycle1"/>
    <dgm:cxn modelId="{7FD8B8D0-CFED-4435-852F-CF7E16C9BE80}" type="presParOf" srcId="{5F1763B0-A8B7-4203-A28D-766453C31536}" destId="{C71DE9B0-8418-4A66-950F-5139705D29BB}" srcOrd="5" destOrd="0" presId="urn:microsoft.com/office/officeart/2005/8/layout/cycle1"/>
    <dgm:cxn modelId="{42DCF917-6315-4DF8-A5C2-8EA9820456CF}" type="presParOf" srcId="{5F1763B0-A8B7-4203-A28D-766453C31536}" destId="{04C5CCE0-B5B2-4BAE-A9CB-E7FBF7E969C3}" srcOrd="6" destOrd="0" presId="urn:microsoft.com/office/officeart/2005/8/layout/cycle1"/>
    <dgm:cxn modelId="{617121B7-EFD0-41D2-B5D8-2F1542F1A361}" type="presParOf" srcId="{5F1763B0-A8B7-4203-A28D-766453C31536}" destId="{A238E39C-0BBF-46A0-BB22-8738458399A3}" srcOrd="7" destOrd="0" presId="urn:microsoft.com/office/officeart/2005/8/layout/cycle1"/>
    <dgm:cxn modelId="{EF1A59CB-AE5A-4F46-AB11-6555AA197964}" type="presParOf" srcId="{5F1763B0-A8B7-4203-A28D-766453C31536}" destId="{248CCA0B-9E1D-40CE-A2BC-48C0852D9159}" srcOrd="8" destOrd="0" presId="urn:microsoft.com/office/officeart/2005/8/layout/cycle1"/>
    <dgm:cxn modelId="{C68A6617-B8F2-4495-B6F2-E2F403DDB488}" type="presParOf" srcId="{5F1763B0-A8B7-4203-A28D-766453C31536}" destId="{1639FF4D-6AF4-4524-8D88-E1224572874B}" srcOrd="9" destOrd="0" presId="urn:microsoft.com/office/officeart/2005/8/layout/cycle1"/>
    <dgm:cxn modelId="{BD441B7F-B708-40DB-8746-BCA2A9749F1B}" type="presParOf" srcId="{5F1763B0-A8B7-4203-A28D-766453C31536}" destId="{6B9338AC-856F-43B9-820B-C8D17EC4C027}" srcOrd="10" destOrd="0" presId="urn:microsoft.com/office/officeart/2005/8/layout/cycle1"/>
    <dgm:cxn modelId="{30E56A48-CEF6-495E-80F9-80CF1B781505}" type="presParOf" srcId="{5F1763B0-A8B7-4203-A28D-766453C31536}" destId="{F3CC64E0-3423-4877-AE6B-A133EB5443A4}"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8A42C-E641-4276-8D2E-0455BD3A8445}">
      <dsp:nvSpPr>
        <dsp:cNvPr id="0" name=""/>
        <dsp:cNvSpPr/>
      </dsp:nvSpPr>
      <dsp:spPr>
        <a:xfrm>
          <a:off x="4735144" y="121283"/>
          <a:ext cx="1916906" cy="1916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de-DE" sz="3300" kern="1200" dirty="0"/>
            <a:t>Silence</a:t>
          </a:r>
        </a:p>
      </dsp:txBody>
      <dsp:txXfrm>
        <a:off x="4735144" y="121283"/>
        <a:ext cx="1916906" cy="1916906"/>
      </dsp:txXfrm>
    </dsp:sp>
    <dsp:sp modelId="{BCA41630-C783-4EF5-A4C7-6F71BB9E634C}">
      <dsp:nvSpPr>
        <dsp:cNvPr id="0" name=""/>
        <dsp:cNvSpPr/>
      </dsp:nvSpPr>
      <dsp:spPr>
        <a:xfrm>
          <a:off x="1354454" y="-211"/>
          <a:ext cx="5419090" cy="5419090"/>
        </a:xfrm>
        <a:prstGeom prst="circularArrow">
          <a:avLst>
            <a:gd name="adj1" fmla="val 6898"/>
            <a:gd name="adj2" fmla="val 465012"/>
            <a:gd name="adj3" fmla="val 550847"/>
            <a:gd name="adj4" fmla="val 20584141"/>
            <a:gd name="adj5" fmla="val 804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6000A3-1C15-4EA0-A333-5558970D352E}">
      <dsp:nvSpPr>
        <dsp:cNvPr id="0" name=""/>
        <dsp:cNvSpPr/>
      </dsp:nvSpPr>
      <dsp:spPr>
        <a:xfrm>
          <a:off x="4735144" y="3380477"/>
          <a:ext cx="1916906" cy="1916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de-DE" sz="3300" kern="1200" dirty="0" err="1"/>
            <a:t>Creativity</a:t>
          </a:r>
          <a:endParaRPr lang="de-DE" sz="3300" kern="1200" dirty="0"/>
        </a:p>
      </dsp:txBody>
      <dsp:txXfrm>
        <a:off x="4735144" y="3380477"/>
        <a:ext cx="1916906" cy="1916906"/>
      </dsp:txXfrm>
    </dsp:sp>
    <dsp:sp modelId="{C71DE9B0-8418-4A66-950F-5139705D29BB}">
      <dsp:nvSpPr>
        <dsp:cNvPr id="0" name=""/>
        <dsp:cNvSpPr/>
      </dsp:nvSpPr>
      <dsp:spPr>
        <a:xfrm>
          <a:off x="1354454" y="-211"/>
          <a:ext cx="5419090" cy="5419090"/>
        </a:xfrm>
        <a:prstGeom prst="circularArrow">
          <a:avLst>
            <a:gd name="adj1" fmla="val 6898"/>
            <a:gd name="adj2" fmla="val 465012"/>
            <a:gd name="adj3" fmla="val 5950847"/>
            <a:gd name="adj4" fmla="val 4384141"/>
            <a:gd name="adj5" fmla="val 804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38E39C-0BBF-46A0-BB22-8738458399A3}">
      <dsp:nvSpPr>
        <dsp:cNvPr id="0" name=""/>
        <dsp:cNvSpPr/>
      </dsp:nvSpPr>
      <dsp:spPr>
        <a:xfrm>
          <a:off x="1475949" y="3380477"/>
          <a:ext cx="1916906" cy="1916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de-DE" sz="3300" kern="1200" dirty="0"/>
            <a:t>Action</a:t>
          </a:r>
        </a:p>
      </dsp:txBody>
      <dsp:txXfrm>
        <a:off x="1475949" y="3380477"/>
        <a:ext cx="1916906" cy="1916906"/>
      </dsp:txXfrm>
    </dsp:sp>
    <dsp:sp modelId="{248CCA0B-9E1D-40CE-A2BC-48C0852D9159}">
      <dsp:nvSpPr>
        <dsp:cNvPr id="0" name=""/>
        <dsp:cNvSpPr/>
      </dsp:nvSpPr>
      <dsp:spPr>
        <a:xfrm>
          <a:off x="1354454" y="-211"/>
          <a:ext cx="5419090" cy="5419090"/>
        </a:xfrm>
        <a:prstGeom prst="circularArrow">
          <a:avLst>
            <a:gd name="adj1" fmla="val 6898"/>
            <a:gd name="adj2" fmla="val 465012"/>
            <a:gd name="adj3" fmla="val 11350847"/>
            <a:gd name="adj4" fmla="val 9784141"/>
            <a:gd name="adj5" fmla="val 804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9338AC-856F-43B9-820B-C8D17EC4C027}">
      <dsp:nvSpPr>
        <dsp:cNvPr id="0" name=""/>
        <dsp:cNvSpPr/>
      </dsp:nvSpPr>
      <dsp:spPr>
        <a:xfrm>
          <a:off x="1475949" y="121283"/>
          <a:ext cx="1916906" cy="1916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de-DE" sz="3300" kern="1200" dirty="0" err="1"/>
            <a:t>Correction</a:t>
          </a:r>
          <a:endParaRPr lang="de-DE" sz="3300" kern="1200" dirty="0"/>
        </a:p>
      </dsp:txBody>
      <dsp:txXfrm>
        <a:off x="1475949" y="121283"/>
        <a:ext cx="1916906" cy="1916906"/>
      </dsp:txXfrm>
    </dsp:sp>
    <dsp:sp modelId="{F3CC64E0-3423-4877-AE6B-A133EB5443A4}">
      <dsp:nvSpPr>
        <dsp:cNvPr id="0" name=""/>
        <dsp:cNvSpPr/>
      </dsp:nvSpPr>
      <dsp:spPr>
        <a:xfrm>
          <a:off x="1354454" y="-211"/>
          <a:ext cx="5419090" cy="5419090"/>
        </a:xfrm>
        <a:prstGeom prst="circularArrow">
          <a:avLst>
            <a:gd name="adj1" fmla="val 6898"/>
            <a:gd name="adj2" fmla="val 465012"/>
            <a:gd name="adj3" fmla="val 16750847"/>
            <a:gd name="adj4" fmla="val 15184141"/>
            <a:gd name="adj5" fmla="val 8047"/>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06FB2B-F08F-4093-BD27-8AA58568FC91}" type="datetimeFigureOut">
              <a:rPr lang="de-AT" smtClean="0"/>
              <a:t>17.12.2025</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C135C4-1FB8-4A7E-A929-197B9CC3D3C3}" type="slidenum">
              <a:rPr lang="de-AT" smtClean="0"/>
              <a:t>‹Nr.›</a:t>
            </a:fld>
            <a:endParaRPr lang="de-AT"/>
          </a:p>
        </p:txBody>
      </p:sp>
    </p:spTree>
    <p:extLst>
      <p:ext uri="{BB962C8B-B14F-4D97-AF65-F5344CB8AC3E}">
        <p14:creationId xmlns:p14="http://schemas.microsoft.com/office/powerpoint/2010/main" val="1739088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200" b="1" dirty="0">
              <a:solidFill>
                <a:srgbClr val="20214F"/>
              </a:solidFill>
              <a:latin typeface="Raleway" panose="020B0503030101060003" pitchFamily="34" charset="0"/>
            </a:endParaRPr>
          </a:p>
          <a:p>
            <a:endParaRPr lang="de-AT" dirty="0"/>
          </a:p>
        </p:txBody>
      </p:sp>
      <p:sp>
        <p:nvSpPr>
          <p:cNvPr id="4" name="Foliennummernplatzhalter 3"/>
          <p:cNvSpPr>
            <a:spLocks noGrp="1"/>
          </p:cNvSpPr>
          <p:nvPr>
            <p:ph type="sldNum" sz="quarter" idx="10"/>
          </p:nvPr>
        </p:nvSpPr>
        <p:spPr/>
        <p:txBody>
          <a:bodyPr/>
          <a:lstStyle/>
          <a:p>
            <a:fld id="{77C135C4-1FB8-4A7E-A929-197B9CC3D3C3}" type="slidenum">
              <a:rPr lang="de-AT" smtClean="0"/>
              <a:t>3</a:t>
            </a:fld>
            <a:endParaRPr lang="de-AT"/>
          </a:p>
        </p:txBody>
      </p:sp>
    </p:spTree>
    <p:extLst>
      <p:ext uri="{BB962C8B-B14F-4D97-AF65-F5344CB8AC3E}">
        <p14:creationId xmlns:p14="http://schemas.microsoft.com/office/powerpoint/2010/main" val="4216313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77C135C4-1FB8-4A7E-A929-197B9CC3D3C3}" type="slidenum">
              <a:rPr lang="de-AT" smtClean="0"/>
              <a:t>20</a:t>
            </a:fld>
            <a:endParaRPr lang="de-AT"/>
          </a:p>
        </p:txBody>
      </p:sp>
    </p:spTree>
    <p:extLst>
      <p:ext uri="{BB962C8B-B14F-4D97-AF65-F5344CB8AC3E}">
        <p14:creationId xmlns:p14="http://schemas.microsoft.com/office/powerpoint/2010/main" val="4119696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77C135C4-1FB8-4A7E-A929-197B9CC3D3C3}" type="slidenum">
              <a:rPr lang="de-AT" smtClean="0"/>
              <a:t>21</a:t>
            </a:fld>
            <a:endParaRPr lang="de-AT"/>
          </a:p>
        </p:txBody>
      </p:sp>
    </p:spTree>
    <p:extLst>
      <p:ext uri="{BB962C8B-B14F-4D97-AF65-F5344CB8AC3E}">
        <p14:creationId xmlns:p14="http://schemas.microsoft.com/office/powerpoint/2010/main" val="1901409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77C135C4-1FB8-4A7E-A929-197B9CC3D3C3}" type="slidenum">
              <a:rPr lang="de-AT" smtClean="0"/>
              <a:t>22</a:t>
            </a:fld>
            <a:endParaRPr lang="de-AT"/>
          </a:p>
        </p:txBody>
      </p:sp>
    </p:spTree>
    <p:extLst>
      <p:ext uri="{BB962C8B-B14F-4D97-AF65-F5344CB8AC3E}">
        <p14:creationId xmlns:p14="http://schemas.microsoft.com/office/powerpoint/2010/main" val="2466307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77C135C4-1FB8-4A7E-A929-197B9CC3D3C3}" type="slidenum">
              <a:rPr lang="de-AT" smtClean="0"/>
              <a:t>23</a:t>
            </a:fld>
            <a:endParaRPr lang="de-AT"/>
          </a:p>
        </p:txBody>
      </p:sp>
    </p:spTree>
    <p:extLst>
      <p:ext uri="{BB962C8B-B14F-4D97-AF65-F5344CB8AC3E}">
        <p14:creationId xmlns:p14="http://schemas.microsoft.com/office/powerpoint/2010/main" val="3148312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79364-E891-A979-DF47-B79DE415CD7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6EFCD34-7370-2DF6-B3CA-9F1278EDED9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0C1955A-CBF0-59F4-FDFA-808445D208C6}"/>
              </a:ext>
            </a:extLst>
          </p:cNvPr>
          <p:cNvSpPr>
            <a:spLocks noGrp="1"/>
          </p:cNvSpPr>
          <p:nvPr>
            <p:ph type="body" idx="1"/>
          </p:nvPr>
        </p:nvSpPr>
        <p:spPr/>
        <p:txBody>
          <a:bodyPr/>
          <a:lstStyle/>
          <a:p>
            <a:endParaRPr lang="de-AT" dirty="0"/>
          </a:p>
        </p:txBody>
      </p:sp>
      <p:sp>
        <p:nvSpPr>
          <p:cNvPr id="4" name="Foliennummernplatzhalter 3">
            <a:extLst>
              <a:ext uri="{FF2B5EF4-FFF2-40B4-BE49-F238E27FC236}">
                <a16:creationId xmlns:a16="http://schemas.microsoft.com/office/drawing/2014/main" id="{302C305D-FC19-7D33-87AD-F74E0F9F0C22}"/>
              </a:ext>
            </a:extLst>
          </p:cNvPr>
          <p:cNvSpPr>
            <a:spLocks noGrp="1"/>
          </p:cNvSpPr>
          <p:nvPr>
            <p:ph type="sldNum" sz="quarter" idx="10"/>
          </p:nvPr>
        </p:nvSpPr>
        <p:spPr/>
        <p:txBody>
          <a:bodyPr/>
          <a:lstStyle/>
          <a:p>
            <a:fld id="{77C135C4-1FB8-4A7E-A929-197B9CC3D3C3}" type="slidenum">
              <a:rPr lang="de-AT" smtClean="0"/>
              <a:t>24</a:t>
            </a:fld>
            <a:endParaRPr lang="de-AT"/>
          </a:p>
        </p:txBody>
      </p:sp>
    </p:spTree>
    <p:extLst>
      <p:ext uri="{BB962C8B-B14F-4D97-AF65-F5344CB8AC3E}">
        <p14:creationId xmlns:p14="http://schemas.microsoft.com/office/powerpoint/2010/main" val="963590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77C135C4-1FB8-4A7E-A929-197B9CC3D3C3}" type="slidenum">
              <a:rPr lang="de-AT" smtClean="0"/>
              <a:t>25</a:t>
            </a:fld>
            <a:endParaRPr lang="de-AT"/>
          </a:p>
        </p:txBody>
      </p:sp>
    </p:spTree>
    <p:extLst>
      <p:ext uri="{BB962C8B-B14F-4D97-AF65-F5344CB8AC3E}">
        <p14:creationId xmlns:p14="http://schemas.microsoft.com/office/powerpoint/2010/main" val="4119696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77C135C4-1FB8-4A7E-A929-197B9CC3D3C3}" type="slidenum">
              <a:rPr lang="de-AT" smtClean="0"/>
              <a:t>26</a:t>
            </a:fld>
            <a:endParaRPr lang="de-AT"/>
          </a:p>
        </p:txBody>
      </p:sp>
    </p:spTree>
    <p:extLst>
      <p:ext uri="{BB962C8B-B14F-4D97-AF65-F5344CB8AC3E}">
        <p14:creationId xmlns:p14="http://schemas.microsoft.com/office/powerpoint/2010/main" val="1425105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77C135C4-1FB8-4A7E-A929-197B9CC3D3C3}" type="slidenum">
              <a:rPr lang="de-AT" smtClean="0"/>
              <a:t>27</a:t>
            </a:fld>
            <a:endParaRPr lang="de-AT"/>
          </a:p>
        </p:txBody>
      </p:sp>
    </p:spTree>
    <p:extLst>
      <p:ext uri="{BB962C8B-B14F-4D97-AF65-F5344CB8AC3E}">
        <p14:creationId xmlns:p14="http://schemas.microsoft.com/office/powerpoint/2010/main" val="381373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77C135C4-1FB8-4A7E-A929-197B9CC3D3C3}" type="slidenum">
              <a:rPr lang="de-AT" smtClean="0"/>
              <a:t>28</a:t>
            </a:fld>
            <a:endParaRPr lang="de-AT"/>
          </a:p>
        </p:txBody>
      </p:sp>
    </p:spTree>
    <p:extLst>
      <p:ext uri="{BB962C8B-B14F-4D97-AF65-F5344CB8AC3E}">
        <p14:creationId xmlns:p14="http://schemas.microsoft.com/office/powerpoint/2010/main" val="2318737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77C135C4-1FB8-4A7E-A929-197B9CC3D3C3}" type="slidenum">
              <a:rPr lang="de-AT" smtClean="0"/>
              <a:t>30</a:t>
            </a:fld>
            <a:endParaRPr lang="de-AT"/>
          </a:p>
        </p:txBody>
      </p:sp>
    </p:spTree>
    <p:extLst>
      <p:ext uri="{BB962C8B-B14F-4D97-AF65-F5344CB8AC3E}">
        <p14:creationId xmlns:p14="http://schemas.microsoft.com/office/powerpoint/2010/main" val="1019209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77C135C4-1FB8-4A7E-A929-197B9CC3D3C3}" type="slidenum">
              <a:rPr lang="de-AT" smtClean="0"/>
              <a:t>6</a:t>
            </a:fld>
            <a:endParaRPr lang="de-AT"/>
          </a:p>
        </p:txBody>
      </p:sp>
    </p:spTree>
    <p:extLst>
      <p:ext uri="{BB962C8B-B14F-4D97-AF65-F5344CB8AC3E}">
        <p14:creationId xmlns:p14="http://schemas.microsoft.com/office/powerpoint/2010/main" val="1452775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77C135C4-1FB8-4A7E-A929-197B9CC3D3C3}" type="slidenum">
              <a:rPr lang="de-AT" smtClean="0"/>
              <a:t>32</a:t>
            </a:fld>
            <a:endParaRPr lang="de-AT"/>
          </a:p>
        </p:txBody>
      </p:sp>
    </p:spTree>
    <p:extLst>
      <p:ext uri="{BB962C8B-B14F-4D97-AF65-F5344CB8AC3E}">
        <p14:creationId xmlns:p14="http://schemas.microsoft.com/office/powerpoint/2010/main" val="520765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77C135C4-1FB8-4A7E-A929-197B9CC3D3C3}" type="slidenum">
              <a:rPr lang="de-AT" smtClean="0"/>
              <a:t>9</a:t>
            </a:fld>
            <a:endParaRPr lang="de-AT"/>
          </a:p>
        </p:txBody>
      </p:sp>
    </p:spTree>
    <p:extLst>
      <p:ext uri="{BB962C8B-B14F-4D97-AF65-F5344CB8AC3E}">
        <p14:creationId xmlns:p14="http://schemas.microsoft.com/office/powerpoint/2010/main" val="1084111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77C135C4-1FB8-4A7E-A929-197B9CC3D3C3}" type="slidenum">
              <a:rPr lang="de-AT" smtClean="0"/>
              <a:t>10</a:t>
            </a:fld>
            <a:endParaRPr lang="de-AT"/>
          </a:p>
        </p:txBody>
      </p:sp>
    </p:spTree>
    <p:extLst>
      <p:ext uri="{BB962C8B-B14F-4D97-AF65-F5344CB8AC3E}">
        <p14:creationId xmlns:p14="http://schemas.microsoft.com/office/powerpoint/2010/main" val="3885535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77C135C4-1FB8-4A7E-A929-197B9CC3D3C3}" type="slidenum">
              <a:rPr lang="de-AT" smtClean="0"/>
              <a:t>11</a:t>
            </a:fld>
            <a:endParaRPr lang="de-AT"/>
          </a:p>
        </p:txBody>
      </p:sp>
    </p:spTree>
    <p:extLst>
      <p:ext uri="{BB962C8B-B14F-4D97-AF65-F5344CB8AC3E}">
        <p14:creationId xmlns:p14="http://schemas.microsoft.com/office/powerpoint/2010/main" val="4199034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77C135C4-1FB8-4A7E-A929-197B9CC3D3C3}" type="slidenum">
              <a:rPr lang="de-AT" smtClean="0"/>
              <a:t>12</a:t>
            </a:fld>
            <a:endParaRPr lang="de-AT"/>
          </a:p>
        </p:txBody>
      </p:sp>
    </p:spTree>
    <p:extLst>
      <p:ext uri="{BB962C8B-B14F-4D97-AF65-F5344CB8AC3E}">
        <p14:creationId xmlns:p14="http://schemas.microsoft.com/office/powerpoint/2010/main" val="2776701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77C135C4-1FB8-4A7E-A929-197B9CC3D3C3}" type="slidenum">
              <a:rPr lang="de-AT" smtClean="0"/>
              <a:t>16</a:t>
            </a:fld>
            <a:endParaRPr lang="de-AT"/>
          </a:p>
        </p:txBody>
      </p:sp>
    </p:spTree>
    <p:extLst>
      <p:ext uri="{BB962C8B-B14F-4D97-AF65-F5344CB8AC3E}">
        <p14:creationId xmlns:p14="http://schemas.microsoft.com/office/powerpoint/2010/main" val="2167922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 – Silence</a:t>
            </a:r>
          </a:p>
          <a:p>
            <a:r>
              <a:rPr lang="de-AT" dirty="0"/>
              <a:t>A – </a:t>
            </a:r>
            <a:r>
              <a:rPr lang="de-AT" dirty="0" err="1"/>
              <a:t>Affirmations</a:t>
            </a:r>
            <a:endParaRPr lang="de-AT" dirty="0"/>
          </a:p>
          <a:p>
            <a:r>
              <a:rPr lang="de-AT" dirty="0"/>
              <a:t>V – </a:t>
            </a:r>
            <a:r>
              <a:rPr lang="de-AT" dirty="0" err="1"/>
              <a:t>Visualization</a:t>
            </a:r>
            <a:endParaRPr lang="de-AT" dirty="0"/>
          </a:p>
          <a:p>
            <a:r>
              <a:rPr lang="de-AT" dirty="0"/>
              <a:t>E – </a:t>
            </a:r>
            <a:r>
              <a:rPr lang="de-AT" dirty="0" err="1"/>
              <a:t>Exercise</a:t>
            </a:r>
            <a:endParaRPr lang="de-AT" dirty="0"/>
          </a:p>
          <a:p>
            <a:r>
              <a:rPr lang="de-AT" dirty="0"/>
              <a:t>R – Reading</a:t>
            </a:r>
          </a:p>
          <a:p>
            <a:r>
              <a:rPr lang="de-AT" dirty="0"/>
              <a:t>S – Scribe</a:t>
            </a:r>
          </a:p>
          <a:p>
            <a:endParaRPr lang="de-AT" dirty="0"/>
          </a:p>
        </p:txBody>
      </p:sp>
      <p:sp>
        <p:nvSpPr>
          <p:cNvPr id="4" name="Foliennummernplatzhalter 3"/>
          <p:cNvSpPr>
            <a:spLocks noGrp="1"/>
          </p:cNvSpPr>
          <p:nvPr>
            <p:ph type="sldNum" sz="quarter" idx="10"/>
          </p:nvPr>
        </p:nvSpPr>
        <p:spPr/>
        <p:txBody>
          <a:bodyPr/>
          <a:lstStyle/>
          <a:p>
            <a:fld id="{77C135C4-1FB8-4A7E-A929-197B9CC3D3C3}" type="slidenum">
              <a:rPr lang="de-AT" smtClean="0"/>
              <a:t>18</a:t>
            </a:fld>
            <a:endParaRPr lang="de-AT"/>
          </a:p>
        </p:txBody>
      </p:sp>
    </p:spTree>
    <p:extLst>
      <p:ext uri="{BB962C8B-B14F-4D97-AF65-F5344CB8AC3E}">
        <p14:creationId xmlns:p14="http://schemas.microsoft.com/office/powerpoint/2010/main" val="4174784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77C135C4-1FB8-4A7E-A929-197B9CC3D3C3}" type="slidenum">
              <a:rPr lang="de-AT" smtClean="0"/>
              <a:t>19</a:t>
            </a:fld>
            <a:endParaRPr lang="de-AT"/>
          </a:p>
        </p:txBody>
      </p:sp>
    </p:spTree>
    <p:extLst>
      <p:ext uri="{BB962C8B-B14F-4D97-AF65-F5344CB8AC3E}">
        <p14:creationId xmlns:p14="http://schemas.microsoft.com/office/powerpoint/2010/main" val="2409080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endParaRPr lang="de-AT"/>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AT"/>
          </a:p>
        </p:txBody>
      </p:sp>
      <p:sp>
        <p:nvSpPr>
          <p:cNvPr id="4" name="Datumsplatzhalter 3"/>
          <p:cNvSpPr>
            <a:spLocks noGrp="1"/>
          </p:cNvSpPr>
          <p:nvPr>
            <p:ph type="dt" sz="half" idx="10"/>
          </p:nvPr>
        </p:nvSpPr>
        <p:spPr/>
        <p:txBody>
          <a:bodyPr/>
          <a:lstStyle/>
          <a:p>
            <a:fld id="{720F5995-021B-449B-BE0D-C093CE7334E8}" type="datetimeFigureOut">
              <a:rPr lang="de-AT" smtClean="0"/>
              <a:t>17.12.2025</a:t>
            </a:fld>
            <a:endParaRPr lang="de-AT"/>
          </a:p>
        </p:txBody>
      </p:sp>
      <p:sp>
        <p:nvSpPr>
          <p:cNvPr id="5" name="Fußzeilenplatzhalter 4"/>
          <p:cNvSpPr>
            <a:spLocks noGrp="1"/>
          </p:cNvSpPr>
          <p:nvPr>
            <p:ph type="ftr" sz="quarter" idx="11"/>
          </p:nvPr>
        </p:nvSpPr>
        <p:spPr/>
        <p:txBody>
          <a:bodyPr/>
          <a:lstStyle/>
          <a:p>
            <a:endParaRPr lang="de-AT"/>
          </a:p>
        </p:txBody>
      </p:sp>
      <p:sp>
        <p:nvSpPr>
          <p:cNvPr id="6" name="Foliennummernplatzhalter 5"/>
          <p:cNvSpPr>
            <a:spLocks noGrp="1"/>
          </p:cNvSpPr>
          <p:nvPr>
            <p:ph type="sldNum" sz="quarter" idx="12"/>
          </p:nvPr>
        </p:nvSpPr>
        <p:spPr/>
        <p:txBody>
          <a:bodyPr/>
          <a:lstStyle/>
          <a:p>
            <a:fld id="{A5B05505-FB14-45A9-8F45-01AA955A7DA4}" type="slidenum">
              <a:rPr lang="de-AT" smtClean="0"/>
              <a:t>‹Nr.›</a:t>
            </a:fld>
            <a:endParaRPr lang="de-AT"/>
          </a:p>
        </p:txBody>
      </p:sp>
    </p:spTree>
    <p:extLst>
      <p:ext uri="{BB962C8B-B14F-4D97-AF65-F5344CB8AC3E}">
        <p14:creationId xmlns:p14="http://schemas.microsoft.com/office/powerpoint/2010/main" val="1310137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AT"/>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p:cNvSpPr>
            <a:spLocks noGrp="1"/>
          </p:cNvSpPr>
          <p:nvPr>
            <p:ph type="dt" sz="half" idx="10"/>
          </p:nvPr>
        </p:nvSpPr>
        <p:spPr/>
        <p:txBody>
          <a:bodyPr/>
          <a:lstStyle/>
          <a:p>
            <a:fld id="{720F5995-021B-449B-BE0D-C093CE7334E8}" type="datetimeFigureOut">
              <a:rPr lang="de-AT" smtClean="0"/>
              <a:t>17.12.2025</a:t>
            </a:fld>
            <a:endParaRPr lang="de-AT"/>
          </a:p>
        </p:txBody>
      </p:sp>
      <p:sp>
        <p:nvSpPr>
          <p:cNvPr id="5" name="Fußzeilenplatzhalter 4"/>
          <p:cNvSpPr>
            <a:spLocks noGrp="1"/>
          </p:cNvSpPr>
          <p:nvPr>
            <p:ph type="ftr" sz="quarter" idx="11"/>
          </p:nvPr>
        </p:nvSpPr>
        <p:spPr/>
        <p:txBody>
          <a:bodyPr/>
          <a:lstStyle/>
          <a:p>
            <a:endParaRPr lang="de-AT"/>
          </a:p>
        </p:txBody>
      </p:sp>
      <p:sp>
        <p:nvSpPr>
          <p:cNvPr id="6" name="Foliennummernplatzhalter 5"/>
          <p:cNvSpPr>
            <a:spLocks noGrp="1"/>
          </p:cNvSpPr>
          <p:nvPr>
            <p:ph type="sldNum" sz="quarter" idx="12"/>
          </p:nvPr>
        </p:nvSpPr>
        <p:spPr/>
        <p:txBody>
          <a:bodyPr/>
          <a:lstStyle/>
          <a:p>
            <a:fld id="{A5B05505-FB14-45A9-8F45-01AA955A7DA4}" type="slidenum">
              <a:rPr lang="de-AT" smtClean="0"/>
              <a:t>‹Nr.›</a:t>
            </a:fld>
            <a:endParaRPr lang="de-AT"/>
          </a:p>
        </p:txBody>
      </p:sp>
    </p:spTree>
    <p:extLst>
      <p:ext uri="{BB962C8B-B14F-4D97-AF65-F5344CB8AC3E}">
        <p14:creationId xmlns:p14="http://schemas.microsoft.com/office/powerpoint/2010/main" val="1215159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endParaRPr lang="de-AT"/>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p:cNvSpPr>
            <a:spLocks noGrp="1"/>
          </p:cNvSpPr>
          <p:nvPr>
            <p:ph type="dt" sz="half" idx="10"/>
          </p:nvPr>
        </p:nvSpPr>
        <p:spPr/>
        <p:txBody>
          <a:bodyPr/>
          <a:lstStyle/>
          <a:p>
            <a:fld id="{720F5995-021B-449B-BE0D-C093CE7334E8}" type="datetimeFigureOut">
              <a:rPr lang="de-AT" smtClean="0"/>
              <a:t>17.12.2025</a:t>
            </a:fld>
            <a:endParaRPr lang="de-AT"/>
          </a:p>
        </p:txBody>
      </p:sp>
      <p:sp>
        <p:nvSpPr>
          <p:cNvPr id="5" name="Fußzeilenplatzhalter 4"/>
          <p:cNvSpPr>
            <a:spLocks noGrp="1"/>
          </p:cNvSpPr>
          <p:nvPr>
            <p:ph type="ftr" sz="quarter" idx="11"/>
          </p:nvPr>
        </p:nvSpPr>
        <p:spPr/>
        <p:txBody>
          <a:bodyPr/>
          <a:lstStyle/>
          <a:p>
            <a:endParaRPr lang="de-AT"/>
          </a:p>
        </p:txBody>
      </p:sp>
      <p:sp>
        <p:nvSpPr>
          <p:cNvPr id="6" name="Foliennummernplatzhalter 5"/>
          <p:cNvSpPr>
            <a:spLocks noGrp="1"/>
          </p:cNvSpPr>
          <p:nvPr>
            <p:ph type="sldNum" sz="quarter" idx="12"/>
          </p:nvPr>
        </p:nvSpPr>
        <p:spPr/>
        <p:txBody>
          <a:bodyPr/>
          <a:lstStyle/>
          <a:p>
            <a:fld id="{A5B05505-FB14-45A9-8F45-01AA955A7DA4}" type="slidenum">
              <a:rPr lang="de-AT" smtClean="0"/>
              <a:t>‹Nr.›</a:t>
            </a:fld>
            <a:endParaRPr lang="de-AT"/>
          </a:p>
        </p:txBody>
      </p:sp>
    </p:spTree>
    <p:extLst>
      <p:ext uri="{BB962C8B-B14F-4D97-AF65-F5344CB8AC3E}">
        <p14:creationId xmlns:p14="http://schemas.microsoft.com/office/powerpoint/2010/main" val="2173678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AT"/>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p:cNvSpPr>
            <a:spLocks noGrp="1"/>
          </p:cNvSpPr>
          <p:nvPr>
            <p:ph type="dt" sz="half" idx="10"/>
          </p:nvPr>
        </p:nvSpPr>
        <p:spPr/>
        <p:txBody>
          <a:bodyPr/>
          <a:lstStyle/>
          <a:p>
            <a:fld id="{720F5995-021B-449B-BE0D-C093CE7334E8}" type="datetimeFigureOut">
              <a:rPr lang="de-AT" smtClean="0"/>
              <a:t>17.12.2025</a:t>
            </a:fld>
            <a:endParaRPr lang="de-AT"/>
          </a:p>
        </p:txBody>
      </p:sp>
      <p:sp>
        <p:nvSpPr>
          <p:cNvPr id="5" name="Fußzeilenplatzhalter 4"/>
          <p:cNvSpPr>
            <a:spLocks noGrp="1"/>
          </p:cNvSpPr>
          <p:nvPr>
            <p:ph type="ftr" sz="quarter" idx="11"/>
          </p:nvPr>
        </p:nvSpPr>
        <p:spPr/>
        <p:txBody>
          <a:bodyPr/>
          <a:lstStyle/>
          <a:p>
            <a:endParaRPr lang="de-AT"/>
          </a:p>
        </p:txBody>
      </p:sp>
      <p:sp>
        <p:nvSpPr>
          <p:cNvPr id="6" name="Foliennummernplatzhalter 5"/>
          <p:cNvSpPr>
            <a:spLocks noGrp="1"/>
          </p:cNvSpPr>
          <p:nvPr>
            <p:ph type="sldNum" sz="quarter" idx="12"/>
          </p:nvPr>
        </p:nvSpPr>
        <p:spPr/>
        <p:txBody>
          <a:bodyPr/>
          <a:lstStyle/>
          <a:p>
            <a:fld id="{A5B05505-FB14-45A9-8F45-01AA955A7DA4}" type="slidenum">
              <a:rPr lang="de-AT" smtClean="0"/>
              <a:t>‹Nr.›</a:t>
            </a:fld>
            <a:endParaRPr lang="de-AT"/>
          </a:p>
        </p:txBody>
      </p:sp>
    </p:spTree>
    <p:extLst>
      <p:ext uri="{BB962C8B-B14F-4D97-AF65-F5344CB8AC3E}">
        <p14:creationId xmlns:p14="http://schemas.microsoft.com/office/powerpoint/2010/main" val="1150487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endParaRPr lang="de-AT"/>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720F5995-021B-449B-BE0D-C093CE7334E8}" type="datetimeFigureOut">
              <a:rPr lang="de-AT" smtClean="0"/>
              <a:t>17.12.2025</a:t>
            </a:fld>
            <a:endParaRPr lang="de-AT"/>
          </a:p>
        </p:txBody>
      </p:sp>
      <p:sp>
        <p:nvSpPr>
          <p:cNvPr id="5" name="Fußzeilenplatzhalter 4"/>
          <p:cNvSpPr>
            <a:spLocks noGrp="1"/>
          </p:cNvSpPr>
          <p:nvPr>
            <p:ph type="ftr" sz="quarter" idx="11"/>
          </p:nvPr>
        </p:nvSpPr>
        <p:spPr/>
        <p:txBody>
          <a:bodyPr/>
          <a:lstStyle/>
          <a:p>
            <a:endParaRPr lang="de-AT"/>
          </a:p>
        </p:txBody>
      </p:sp>
      <p:sp>
        <p:nvSpPr>
          <p:cNvPr id="6" name="Foliennummernplatzhalter 5"/>
          <p:cNvSpPr>
            <a:spLocks noGrp="1"/>
          </p:cNvSpPr>
          <p:nvPr>
            <p:ph type="sldNum" sz="quarter" idx="12"/>
          </p:nvPr>
        </p:nvSpPr>
        <p:spPr/>
        <p:txBody>
          <a:bodyPr/>
          <a:lstStyle/>
          <a:p>
            <a:fld id="{A5B05505-FB14-45A9-8F45-01AA955A7DA4}" type="slidenum">
              <a:rPr lang="de-AT" smtClean="0"/>
              <a:t>‹Nr.›</a:t>
            </a:fld>
            <a:endParaRPr lang="de-AT"/>
          </a:p>
        </p:txBody>
      </p:sp>
    </p:spTree>
    <p:extLst>
      <p:ext uri="{BB962C8B-B14F-4D97-AF65-F5344CB8AC3E}">
        <p14:creationId xmlns:p14="http://schemas.microsoft.com/office/powerpoint/2010/main" val="3936318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AT"/>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p:cNvSpPr>
            <a:spLocks noGrp="1"/>
          </p:cNvSpPr>
          <p:nvPr>
            <p:ph type="dt" sz="half" idx="10"/>
          </p:nvPr>
        </p:nvSpPr>
        <p:spPr/>
        <p:txBody>
          <a:bodyPr/>
          <a:lstStyle/>
          <a:p>
            <a:fld id="{720F5995-021B-449B-BE0D-C093CE7334E8}" type="datetimeFigureOut">
              <a:rPr lang="de-AT" smtClean="0"/>
              <a:t>17.12.2025</a:t>
            </a:fld>
            <a:endParaRPr lang="de-AT"/>
          </a:p>
        </p:txBody>
      </p:sp>
      <p:sp>
        <p:nvSpPr>
          <p:cNvPr id="6" name="Fußzeilenplatzhalter 5"/>
          <p:cNvSpPr>
            <a:spLocks noGrp="1"/>
          </p:cNvSpPr>
          <p:nvPr>
            <p:ph type="ftr" sz="quarter" idx="11"/>
          </p:nvPr>
        </p:nvSpPr>
        <p:spPr/>
        <p:txBody>
          <a:bodyPr/>
          <a:lstStyle/>
          <a:p>
            <a:endParaRPr lang="de-AT"/>
          </a:p>
        </p:txBody>
      </p:sp>
      <p:sp>
        <p:nvSpPr>
          <p:cNvPr id="7" name="Foliennummernplatzhalter 6"/>
          <p:cNvSpPr>
            <a:spLocks noGrp="1"/>
          </p:cNvSpPr>
          <p:nvPr>
            <p:ph type="sldNum" sz="quarter" idx="12"/>
          </p:nvPr>
        </p:nvSpPr>
        <p:spPr/>
        <p:txBody>
          <a:bodyPr/>
          <a:lstStyle/>
          <a:p>
            <a:fld id="{A5B05505-FB14-45A9-8F45-01AA955A7DA4}" type="slidenum">
              <a:rPr lang="de-AT" smtClean="0"/>
              <a:t>‹Nr.›</a:t>
            </a:fld>
            <a:endParaRPr lang="de-AT"/>
          </a:p>
        </p:txBody>
      </p:sp>
    </p:spTree>
    <p:extLst>
      <p:ext uri="{BB962C8B-B14F-4D97-AF65-F5344CB8AC3E}">
        <p14:creationId xmlns:p14="http://schemas.microsoft.com/office/powerpoint/2010/main" val="2280063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endParaRPr lang="de-AT"/>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p:cNvSpPr>
            <a:spLocks noGrp="1"/>
          </p:cNvSpPr>
          <p:nvPr>
            <p:ph type="dt" sz="half" idx="10"/>
          </p:nvPr>
        </p:nvSpPr>
        <p:spPr/>
        <p:txBody>
          <a:bodyPr/>
          <a:lstStyle/>
          <a:p>
            <a:fld id="{720F5995-021B-449B-BE0D-C093CE7334E8}" type="datetimeFigureOut">
              <a:rPr lang="de-AT" smtClean="0"/>
              <a:t>17.12.2025</a:t>
            </a:fld>
            <a:endParaRPr lang="de-AT"/>
          </a:p>
        </p:txBody>
      </p:sp>
      <p:sp>
        <p:nvSpPr>
          <p:cNvPr id="8" name="Fußzeilenplatzhalter 7"/>
          <p:cNvSpPr>
            <a:spLocks noGrp="1"/>
          </p:cNvSpPr>
          <p:nvPr>
            <p:ph type="ftr" sz="quarter" idx="11"/>
          </p:nvPr>
        </p:nvSpPr>
        <p:spPr/>
        <p:txBody>
          <a:bodyPr/>
          <a:lstStyle/>
          <a:p>
            <a:endParaRPr lang="de-AT"/>
          </a:p>
        </p:txBody>
      </p:sp>
      <p:sp>
        <p:nvSpPr>
          <p:cNvPr id="9" name="Foliennummernplatzhalter 8"/>
          <p:cNvSpPr>
            <a:spLocks noGrp="1"/>
          </p:cNvSpPr>
          <p:nvPr>
            <p:ph type="sldNum" sz="quarter" idx="12"/>
          </p:nvPr>
        </p:nvSpPr>
        <p:spPr/>
        <p:txBody>
          <a:bodyPr/>
          <a:lstStyle/>
          <a:p>
            <a:fld id="{A5B05505-FB14-45A9-8F45-01AA955A7DA4}" type="slidenum">
              <a:rPr lang="de-AT" smtClean="0"/>
              <a:t>‹Nr.›</a:t>
            </a:fld>
            <a:endParaRPr lang="de-AT"/>
          </a:p>
        </p:txBody>
      </p:sp>
    </p:spTree>
    <p:extLst>
      <p:ext uri="{BB962C8B-B14F-4D97-AF65-F5344CB8AC3E}">
        <p14:creationId xmlns:p14="http://schemas.microsoft.com/office/powerpoint/2010/main" val="119303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AT"/>
          </a:p>
        </p:txBody>
      </p:sp>
      <p:sp>
        <p:nvSpPr>
          <p:cNvPr id="3" name="Datumsplatzhalter 2"/>
          <p:cNvSpPr>
            <a:spLocks noGrp="1"/>
          </p:cNvSpPr>
          <p:nvPr>
            <p:ph type="dt" sz="half" idx="10"/>
          </p:nvPr>
        </p:nvSpPr>
        <p:spPr/>
        <p:txBody>
          <a:bodyPr/>
          <a:lstStyle/>
          <a:p>
            <a:fld id="{720F5995-021B-449B-BE0D-C093CE7334E8}" type="datetimeFigureOut">
              <a:rPr lang="de-AT" smtClean="0"/>
              <a:t>17.12.2025</a:t>
            </a:fld>
            <a:endParaRPr lang="de-AT"/>
          </a:p>
        </p:txBody>
      </p:sp>
      <p:sp>
        <p:nvSpPr>
          <p:cNvPr id="4" name="Fußzeilenplatzhalter 3"/>
          <p:cNvSpPr>
            <a:spLocks noGrp="1"/>
          </p:cNvSpPr>
          <p:nvPr>
            <p:ph type="ftr" sz="quarter" idx="11"/>
          </p:nvPr>
        </p:nvSpPr>
        <p:spPr/>
        <p:txBody>
          <a:bodyPr/>
          <a:lstStyle/>
          <a:p>
            <a:endParaRPr lang="de-AT"/>
          </a:p>
        </p:txBody>
      </p:sp>
      <p:sp>
        <p:nvSpPr>
          <p:cNvPr id="5" name="Foliennummernplatzhalter 4"/>
          <p:cNvSpPr>
            <a:spLocks noGrp="1"/>
          </p:cNvSpPr>
          <p:nvPr>
            <p:ph type="sldNum" sz="quarter" idx="12"/>
          </p:nvPr>
        </p:nvSpPr>
        <p:spPr/>
        <p:txBody>
          <a:bodyPr/>
          <a:lstStyle/>
          <a:p>
            <a:fld id="{A5B05505-FB14-45A9-8F45-01AA955A7DA4}" type="slidenum">
              <a:rPr lang="de-AT" smtClean="0"/>
              <a:t>‹Nr.›</a:t>
            </a:fld>
            <a:endParaRPr lang="de-AT"/>
          </a:p>
        </p:txBody>
      </p:sp>
    </p:spTree>
    <p:extLst>
      <p:ext uri="{BB962C8B-B14F-4D97-AF65-F5344CB8AC3E}">
        <p14:creationId xmlns:p14="http://schemas.microsoft.com/office/powerpoint/2010/main" val="284488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720F5995-021B-449B-BE0D-C093CE7334E8}" type="datetimeFigureOut">
              <a:rPr lang="de-AT" smtClean="0"/>
              <a:t>17.12.2025</a:t>
            </a:fld>
            <a:endParaRPr lang="de-AT"/>
          </a:p>
        </p:txBody>
      </p:sp>
      <p:sp>
        <p:nvSpPr>
          <p:cNvPr id="3" name="Fußzeilenplatzhalter 2"/>
          <p:cNvSpPr>
            <a:spLocks noGrp="1"/>
          </p:cNvSpPr>
          <p:nvPr>
            <p:ph type="ftr" sz="quarter" idx="11"/>
          </p:nvPr>
        </p:nvSpPr>
        <p:spPr/>
        <p:txBody>
          <a:bodyPr/>
          <a:lstStyle/>
          <a:p>
            <a:endParaRPr lang="de-AT"/>
          </a:p>
        </p:txBody>
      </p:sp>
      <p:sp>
        <p:nvSpPr>
          <p:cNvPr id="4" name="Foliennummernplatzhalter 3"/>
          <p:cNvSpPr>
            <a:spLocks noGrp="1"/>
          </p:cNvSpPr>
          <p:nvPr>
            <p:ph type="sldNum" sz="quarter" idx="12"/>
          </p:nvPr>
        </p:nvSpPr>
        <p:spPr/>
        <p:txBody>
          <a:bodyPr/>
          <a:lstStyle/>
          <a:p>
            <a:fld id="{A5B05505-FB14-45A9-8F45-01AA955A7DA4}" type="slidenum">
              <a:rPr lang="de-AT" smtClean="0"/>
              <a:t>‹Nr.›</a:t>
            </a:fld>
            <a:endParaRPr lang="de-AT"/>
          </a:p>
        </p:txBody>
      </p:sp>
    </p:spTree>
    <p:extLst>
      <p:ext uri="{BB962C8B-B14F-4D97-AF65-F5344CB8AC3E}">
        <p14:creationId xmlns:p14="http://schemas.microsoft.com/office/powerpoint/2010/main" val="2681581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de-AT"/>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720F5995-021B-449B-BE0D-C093CE7334E8}" type="datetimeFigureOut">
              <a:rPr lang="de-AT" smtClean="0"/>
              <a:t>17.12.2025</a:t>
            </a:fld>
            <a:endParaRPr lang="de-AT"/>
          </a:p>
        </p:txBody>
      </p:sp>
      <p:sp>
        <p:nvSpPr>
          <p:cNvPr id="6" name="Fußzeilenplatzhalter 5"/>
          <p:cNvSpPr>
            <a:spLocks noGrp="1"/>
          </p:cNvSpPr>
          <p:nvPr>
            <p:ph type="ftr" sz="quarter" idx="11"/>
          </p:nvPr>
        </p:nvSpPr>
        <p:spPr/>
        <p:txBody>
          <a:bodyPr/>
          <a:lstStyle/>
          <a:p>
            <a:endParaRPr lang="de-AT"/>
          </a:p>
        </p:txBody>
      </p:sp>
      <p:sp>
        <p:nvSpPr>
          <p:cNvPr id="7" name="Foliennummernplatzhalter 6"/>
          <p:cNvSpPr>
            <a:spLocks noGrp="1"/>
          </p:cNvSpPr>
          <p:nvPr>
            <p:ph type="sldNum" sz="quarter" idx="12"/>
          </p:nvPr>
        </p:nvSpPr>
        <p:spPr/>
        <p:txBody>
          <a:bodyPr/>
          <a:lstStyle/>
          <a:p>
            <a:fld id="{A5B05505-FB14-45A9-8F45-01AA955A7DA4}" type="slidenum">
              <a:rPr lang="de-AT" smtClean="0"/>
              <a:t>‹Nr.›</a:t>
            </a:fld>
            <a:endParaRPr lang="de-AT"/>
          </a:p>
        </p:txBody>
      </p:sp>
    </p:spTree>
    <p:extLst>
      <p:ext uri="{BB962C8B-B14F-4D97-AF65-F5344CB8AC3E}">
        <p14:creationId xmlns:p14="http://schemas.microsoft.com/office/powerpoint/2010/main" val="1265987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de-AT"/>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720F5995-021B-449B-BE0D-C093CE7334E8}" type="datetimeFigureOut">
              <a:rPr lang="de-AT" smtClean="0"/>
              <a:t>17.12.2025</a:t>
            </a:fld>
            <a:endParaRPr lang="de-AT"/>
          </a:p>
        </p:txBody>
      </p:sp>
      <p:sp>
        <p:nvSpPr>
          <p:cNvPr id="6" name="Fußzeilenplatzhalter 5"/>
          <p:cNvSpPr>
            <a:spLocks noGrp="1"/>
          </p:cNvSpPr>
          <p:nvPr>
            <p:ph type="ftr" sz="quarter" idx="11"/>
          </p:nvPr>
        </p:nvSpPr>
        <p:spPr/>
        <p:txBody>
          <a:bodyPr/>
          <a:lstStyle/>
          <a:p>
            <a:endParaRPr lang="de-AT"/>
          </a:p>
        </p:txBody>
      </p:sp>
      <p:sp>
        <p:nvSpPr>
          <p:cNvPr id="7" name="Foliennummernplatzhalter 6"/>
          <p:cNvSpPr>
            <a:spLocks noGrp="1"/>
          </p:cNvSpPr>
          <p:nvPr>
            <p:ph type="sldNum" sz="quarter" idx="12"/>
          </p:nvPr>
        </p:nvSpPr>
        <p:spPr/>
        <p:txBody>
          <a:bodyPr/>
          <a:lstStyle/>
          <a:p>
            <a:fld id="{A5B05505-FB14-45A9-8F45-01AA955A7DA4}" type="slidenum">
              <a:rPr lang="de-AT" smtClean="0"/>
              <a:t>‹Nr.›</a:t>
            </a:fld>
            <a:endParaRPr lang="de-AT"/>
          </a:p>
        </p:txBody>
      </p:sp>
    </p:spTree>
    <p:extLst>
      <p:ext uri="{BB962C8B-B14F-4D97-AF65-F5344CB8AC3E}">
        <p14:creationId xmlns:p14="http://schemas.microsoft.com/office/powerpoint/2010/main" val="1120302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endParaRPr lang="de-AT"/>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0F5995-021B-449B-BE0D-C093CE7334E8}" type="datetimeFigureOut">
              <a:rPr lang="de-AT" smtClean="0"/>
              <a:t>17.12.2025</a:t>
            </a:fld>
            <a:endParaRPr lang="de-AT"/>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B05505-FB14-45A9-8F45-01AA955A7DA4}" type="slidenum">
              <a:rPr lang="de-AT" smtClean="0"/>
              <a:t>‹Nr.›</a:t>
            </a:fld>
            <a:endParaRPr lang="de-AT"/>
          </a:p>
        </p:txBody>
      </p:sp>
    </p:spTree>
    <p:extLst>
      <p:ext uri="{BB962C8B-B14F-4D97-AF65-F5344CB8AC3E}">
        <p14:creationId xmlns:p14="http://schemas.microsoft.com/office/powerpoint/2010/main" val="3874005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151253" y="1590978"/>
            <a:ext cx="11622361"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5000" b="1" dirty="0">
                <a:solidFill>
                  <a:srgbClr val="20214F"/>
                </a:solidFill>
                <a:latin typeface="Raleway" panose="020B0503030101060003" pitchFamily="34" charset="0"/>
              </a:rPr>
              <a:t>Welcome</a:t>
            </a:r>
          </a:p>
          <a:p>
            <a:endParaRPr lang="de-AT" sz="5000" b="1" dirty="0">
              <a:solidFill>
                <a:srgbClr val="20214F"/>
              </a:solidFill>
              <a:latin typeface="Raleway" panose="020B0503030101060003" pitchFamily="34" charset="0"/>
            </a:endParaRPr>
          </a:p>
          <a:p>
            <a:r>
              <a:rPr lang="de-AT" sz="5000" b="1" dirty="0">
                <a:solidFill>
                  <a:srgbClr val="20214F"/>
                </a:solidFill>
                <a:latin typeface="Raleway" panose="020B0503030101060003" pitchFamily="34" charset="0"/>
              </a:rPr>
              <a:t>Academic Writing</a:t>
            </a:r>
          </a:p>
          <a:p>
            <a:endParaRPr lang="en-US" sz="3600" b="1" dirty="0">
              <a:solidFill>
                <a:srgbClr val="20214F"/>
              </a:solidFill>
              <a:latin typeface="Raleway" panose="020B0503030101060003" pitchFamily="34" charset="0"/>
            </a:endParaRPr>
          </a:p>
          <a:p>
            <a:r>
              <a:rPr lang="en-US" sz="3600" b="1" dirty="0">
                <a:solidFill>
                  <a:srgbClr val="20214F"/>
                </a:solidFill>
                <a:latin typeface="Raleway" panose="020B0503030101060003" pitchFamily="34" charset="0"/>
              </a:rPr>
              <a:t>Prof. Dr. Christina Sichtmann</a:t>
            </a:r>
            <a:br>
              <a:rPr lang="en-US" sz="3600" b="1" dirty="0">
                <a:solidFill>
                  <a:srgbClr val="20214F"/>
                </a:solidFill>
                <a:latin typeface="Raleway" panose="020B0503030101060003" pitchFamily="34" charset="0"/>
              </a:rPr>
            </a:br>
            <a:r>
              <a:rPr lang="en-US" sz="3600" b="1" dirty="0">
                <a:solidFill>
                  <a:srgbClr val="20214F"/>
                </a:solidFill>
                <a:latin typeface="Raleway" panose="020B0503030101060003" pitchFamily="34" charset="0"/>
              </a:rPr>
              <a:t>Bern University of Applied Sciences</a:t>
            </a:r>
            <a:endParaRPr lang="de-AT" sz="3600" b="1" dirty="0">
              <a:solidFill>
                <a:srgbClr val="20214F"/>
              </a:solidFill>
              <a:latin typeface="Raleway" panose="020B0503030101060003" pitchFamily="34" charset="0"/>
            </a:endParaRPr>
          </a:p>
        </p:txBody>
      </p:sp>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4924" y="409548"/>
            <a:ext cx="2231266" cy="2362860"/>
          </a:xfrm>
          <a:prstGeom prst="rect">
            <a:avLst/>
          </a:prstGeom>
        </p:spPr>
      </p:pic>
    </p:spTree>
    <p:extLst>
      <p:ext uri="{BB962C8B-B14F-4D97-AF65-F5344CB8AC3E}">
        <p14:creationId xmlns:p14="http://schemas.microsoft.com/office/powerpoint/2010/main" val="2762001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graphicFrame>
        <p:nvGraphicFramePr>
          <p:cNvPr id="2" name="Diagramm 1"/>
          <p:cNvGraphicFramePr/>
          <p:nvPr>
            <p:extLst>
              <p:ext uri="{D42A27DB-BD31-4B8C-83A1-F6EECF244321}">
                <p14:modId xmlns:p14="http://schemas.microsoft.com/office/powerpoint/2010/main" val="2116427688"/>
              </p:ext>
            </p:extLst>
          </p:nvPr>
        </p:nvGraphicFramePr>
        <p:xfrm>
          <a:off x="1959429" y="132200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Untertitel 2"/>
          <p:cNvSpPr txBox="1">
            <a:spLocks/>
          </p:cNvSpPr>
          <p:nvPr/>
        </p:nvSpPr>
        <p:spPr>
          <a:xfrm>
            <a:off x="212248" y="241074"/>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6800" b="1" dirty="0">
                <a:solidFill>
                  <a:srgbClr val="20214F"/>
                </a:solidFill>
                <a:latin typeface="Raleway" panose="020B0503030101060003" pitchFamily="34" charset="0"/>
              </a:rPr>
              <a:t>Circle </a:t>
            </a:r>
            <a:r>
              <a:rPr lang="de-AT" sz="6800" b="1" dirty="0" err="1">
                <a:solidFill>
                  <a:srgbClr val="20214F"/>
                </a:solidFill>
                <a:latin typeface="Raleway" panose="020B0503030101060003" pitchFamily="34" charset="0"/>
              </a:rPr>
              <a:t>of</a:t>
            </a:r>
            <a:r>
              <a:rPr lang="de-AT" sz="6800" b="1" dirty="0">
                <a:solidFill>
                  <a:srgbClr val="20214F"/>
                </a:solidFill>
                <a:latin typeface="Raleway" panose="020B0503030101060003" pitchFamily="34" charset="0"/>
              </a:rPr>
              <a:t> </a:t>
            </a:r>
            <a:r>
              <a:rPr lang="de-AT" sz="6800" b="1" dirty="0" err="1">
                <a:solidFill>
                  <a:srgbClr val="20214F"/>
                </a:solidFill>
                <a:latin typeface="Raleway" panose="020B0503030101060003" pitchFamily="34" charset="0"/>
              </a:rPr>
              <a:t>creation</a:t>
            </a:r>
            <a:endParaRPr lang="de-AT" sz="6800" b="1" dirty="0">
              <a:solidFill>
                <a:srgbClr val="20214F"/>
              </a:solidFill>
              <a:latin typeface="Raleway" panose="020B0503030101060003" pitchFamily="34" charset="0"/>
            </a:endParaRPr>
          </a:p>
        </p:txBody>
      </p:sp>
    </p:spTree>
    <p:extLst>
      <p:ext uri="{BB962C8B-B14F-4D97-AF65-F5344CB8AC3E}">
        <p14:creationId xmlns:p14="http://schemas.microsoft.com/office/powerpoint/2010/main" val="372047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0" y="1946741"/>
            <a:ext cx="11622361"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5200" b="1" dirty="0">
                <a:solidFill>
                  <a:srgbClr val="20214F"/>
                </a:solidFill>
                <a:latin typeface="Raleway" panose="020B0503030101060003" pitchFamily="34" charset="0"/>
              </a:rPr>
              <a:t>In </a:t>
            </a:r>
            <a:r>
              <a:rPr lang="de-AT" sz="5200" b="1" dirty="0" err="1">
                <a:solidFill>
                  <a:srgbClr val="20214F"/>
                </a:solidFill>
                <a:latin typeface="Raleway" panose="020B0503030101060003" pitchFamily="34" charset="0"/>
              </a:rPr>
              <a:t>which</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of</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the</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four</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phases</a:t>
            </a:r>
            <a:r>
              <a:rPr lang="de-AT" sz="5200" b="1" dirty="0">
                <a:solidFill>
                  <a:srgbClr val="20214F"/>
                </a:solidFill>
                <a:latin typeface="Raleway" panose="020B0503030101060003" pitchFamily="34" charset="0"/>
              </a:rPr>
              <a:t> do </a:t>
            </a:r>
            <a:r>
              <a:rPr lang="de-AT" sz="5200" b="1" dirty="0" err="1">
                <a:solidFill>
                  <a:srgbClr val="20214F"/>
                </a:solidFill>
                <a:latin typeface="Raleway" panose="020B0503030101060003" pitchFamily="34" charset="0"/>
              </a:rPr>
              <a:t>you</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feel</a:t>
            </a:r>
            <a:r>
              <a:rPr lang="de-AT" sz="5200" b="1" dirty="0">
                <a:solidFill>
                  <a:srgbClr val="20214F"/>
                </a:solidFill>
                <a:latin typeface="Raleway" panose="020B0503030101060003" pitchFamily="34" charset="0"/>
              </a:rPr>
              <a:t> strong?</a:t>
            </a:r>
          </a:p>
          <a:p>
            <a:endParaRPr lang="de-AT" sz="5200" b="1" dirty="0">
              <a:solidFill>
                <a:srgbClr val="20214F"/>
              </a:solidFill>
              <a:latin typeface="Raleway" panose="020B0503030101060003" pitchFamily="34" charset="0"/>
            </a:endParaRPr>
          </a:p>
          <a:p>
            <a:r>
              <a:rPr lang="de-AT" sz="5200" b="1" dirty="0">
                <a:solidFill>
                  <a:srgbClr val="20214F"/>
                </a:solidFill>
                <a:latin typeface="Raleway" panose="020B0503030101060003" pitchFamily="34" charset="0"/>
              </a:rPr>
              <a:t>In </a:t>
            </a:r>
            <a:r>
              <a:rPr lang="de-AT" sz="5200" b="1" dirty="0" err="1">
                <a:solidFill>
                  <a:srgbClr val="20214F"/>
                </a:solidFill>
                <a:latin typeface="Raleway" panose="020B0503030101060003" pitchFamily="34" charset="0"/>
              </a:rPr>
              <a:t>which</a:t>
            </a:r>
            <a:r>
              <a:rPr lang="de-AT" sz="5200" b="1" dirty="0">
                <a:solidFill>
                  <a:srgbClr val="20214F"/>
                </a:solidFill>
                <a:latin typeface="Raleway" panose="020B0503030101060003" pitchFamily="34" charset="0"/>
              </a:rPr>
              <a:t> do </a:t>
            </a:r>
            <a:r>
              <a:rPr lang="de-AT" sz="5200" b="1" dirty="0" err="1">
                <a:solidFill>
                  <a:srgbClr val="20214F"/>
                </a:solidFill>
                <a:latin typeface="Raleway" panose="020B0503030101060003" pitchFamily="34" charset="0"/>
              </a:rPr>
              <a:t>you</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feel</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weak</a:t>
            </a:r>
            <a:r>
              <a:rPr lang="de-AT" sz="5200" b="1" dirty="0">
                <a:solidFill>
                  <a:srgbClr val="20214F"/>
                </a:solidFill>
                <a:latin typeface="Raleway" panose="020B0503030101060003" pitchFamily="34" charset="0"/>
              </a:rPr>
              <a:t>?</a:t>
            </a:r>
          </a:p>
          <a:p>
            <a:endParaRPr lang="de-AT" sz="5200" b="1" dirty="0">
              <a:solidFill>
                <a:srgbClr val="20214F"/>
              </a:solidFill>
              <a:latin typeface="Raleway" panose="020B0503030101060003" pitchFamily="34" charset="0"/>
            </a:endParaRPr>
          </a:p>
          <a:p>
            <a:endParaRPr lang="de-AT" sz="4000" b="1" dirty="0">
              <a:solidFill>
                <a:srgbClr val="20214F"/>
              </a:solidFill>
              <a:latin typeface="Raleway" panose="020B0503030101060003" pitchFamily="34" charset="0"/>
            </a:endParaRPr>
          </a:p>
        </p:txBody>
      </p:sp>
    </p:spTree>
    <p:extLst>
      <p:ext uri="{BB962C8B-B14F-4D97-AF65-F5344CB8AC3E}">
        <p14:creationId xmlns:p14="http://schemas.microsoft.com/office/powerpoint/2010/main" val="1542220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0" y="1946741"/>
            <a:ext cx="11622361"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5200" b="1" dirty="0">
                <a:solidFill>
                  <a:srgbClr val="20214F"/>
                </a:solidFill>
                <a:latin typeface="Raleway" panose="020B0503030101060003" pitchFamily="34" charset="0"/>
              </a:rPr>
              <a:t>Do </a:t>
            </a:r>
            <a:r>
              <a:rPr lang="de-AT" sz="5200" b="1" dirty="0" err="1">
                <a:solidFill>
                  <a:srgbClr val="20214F"/>
                </a:solidFill>
                <a:latin typeface="Raleway" panose="020B0503030101060003" pitchFamily="34" charset="0"/>
              </a:rPr>
              <a:t>you</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have</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enough</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breaks</a:t>
            </a:r>
            <a:r>
              <a:rPr lang="de-AT" sz="5200" b="1" dirty="0">
                <a:solidFill>
                  <a:srgbClr val="20214F"/>
                </a:solidFill>
                <a:latin typeface="Raleway" panose="020B0503030101060003" pitchFamily="34" charset="0"/>
              </a:rPr>
              <a:t>?</a:t>
            </a:r>
          </a:p>
          <a:p>
            <a:r>
              <a:rPr lang="de-AT" sz="5200" b="1" dirty="0">
                <a:solidFill>
                  <a:srgbClr val="20214F"/>
                </a:solidFill>
                <a:latin typeface="Raleway" panose="020B0503030101060003" pitchFamily="34" charset="0"/>
              </a:rPr>
              <a:t>Do </a:t>
            </a:r>
            <a:r>
              <a:rPr lang="de-AT" sz="5200" b="1" dirty="0" err="1">
                <a:solidFill>
                  <a:srgbClr val="20214F"/>
                </a:solidFill>
                <a:latin typeface="Raleway" panose="020B0503030101060003" pitchFamily="34" charset="0"/>
              </a:rPr>
              <a:t>you</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have</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enough</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sleep</a:t>
            </a:r>
            <a:r>
              <a:rPr lang="de-AT" sz="5200" b="1" dirty="0">
                <a:solidFill>
                  <a:srgbClr val="20214F"/>
                </a:solidFill>
                <a:latin typeface="Raleway" panose="020B0503030101060003" pitchFamily="34" charset="0"/>
              </a:rPr>
              <a:t>?</a:t>
            </a:r>
          </a:p>
          <a:p>
            <a:r>
              <a:rPr lang="de-AT" sz="5200" b="1" dirty="0" err="1">
                <a:solidFill>
                  <a:srgbClr val="20214F"/>
                </a:solidFill>
                <a:latin typeface="Raleway" panose="020B0503030101060003" pitchFamily="34" charset="0"/>
              </a:rPr>
              <a:t>What</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does</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the</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thought</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of</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doing</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nothing</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evoke</a:t>
            </a:r>
            <a:r>
              <a:rPr lang="de-AT" sz="5200" b="1" dirty="0">
                <a:solidFill>
                  <a:srgbClr val="20214F"/>
                </a:solidFill>
                <a:latin typeface="Raleway" panose="020B0503030101060003" pitchFamily="34" charset="0"/>
              </a:rPr>
              <a:t> in </a:t>
            </a:r>
            <a:r>
              <a:rPr lang="de-AT" sz="5200" b="1" dirty="0" err="1">
                <a:solidFill>
                  <a:srgbClr val="20214F"/>
                </a:solidFill>
                <a:latin typeface="Raleway" panose="020B0503030101060003" pitchFamily="34" charset="0"/>
              </a:rPr>
              <a:t>you</a:t>
            </a:r>
            <a:r>
              <a:rPr lang="de-AT" sz="5200" b="1" dirty="0">
                <a:solidFill>
                  <a:srgbClr val="20214F"/>
                </a:solidFill>
                <a:latin typeface="Raleway" panose="020B0503030101060003" pitchFamily="34" charset="0"/>
              </a:rPr>
              <a:t>?</a:t>
            </a:r>
            <a:endParaRPr lang="de-AT" sz="4000" b="1" dirty="0">
              <a:solidFill>
                <a:srgbClr val="20214F"/>
              </a:solidFill>
              <a:latin typeface="Raleway" panose="020B0503030101060003" pitchFamily="34" charset="0"/>
            </a:endParaRPr>
          </a:p>
        </p:txBody>
      </p:sp>
    </p:spTree>
    <p:extLst>
      <p:ext uri="{BB962C8B-B14F-4D97-AF65-F5344CB8AC3E}">
        <p14:creationId xmlns:p14="http://schemas.microsoft.com/office/powerpoint/2010/main" val="3132166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2" name="Rechteck 1"/>
          <p:cNvSpPr/>
          <p:nvPr/>
        </p:nvSpPr>
        <p:spPr>
          <a:xfrm>
            <a:off x="391886" y="1978839"/>
            <a:ext cx="11800114" cy="3046988"/>
          </a:xfrm>
          <a:prstGeom prst="rect">
            <a:avLst/>
          </a:prstGeom>
        </p:spPr>
        <p:txBody>
          <a:bodyPr wrap="square">
            <a:spAutoFit/>
          </a:bodyPr>
          <a:lstStyle/>
          <a:p>
            <a:r>
              <a:rPr lang="en-US" sz="4800" i="1" dirty="0">
                <a:solidFill>
                  <a:srgbClr val="002060"/>
                </a:solidFill>
                <a:latin typeface="Raleway" panose="020B0503030101060003" pitchFamily="34" charset="0"/>
              </a:rPr>
              <a:t>I am quite good at starting the writing but after a few weeks of working on a project, I get bored and I would do anything to stop. </a:t>
            </a:r>
            <a:endParaRPr lang="de-AT" sz="4800" b="1" i="1" dirty="0">
              <a:solidFill>
                <a:srgbClr val="002060"/>
              </a:solidFill>
              <a:latin typeface="Raleway" panose="020B0503030101060003" pitchFamily="34" charset="0"/>
            </a:endParaRPr>
          </a:p>
        </p:txBody>
      </p:sp>
    </p:spTree>
    <p:extLst>
      <p:ext uri="{BB962C8B-B14F-4D97-AF65-F5344CB8AC3E}">
        <p14:creationId xmlns:p14="http://schemas.microsoft.com/office/powerpoint/2010/main" val="368359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317713" y="337591"/>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6800" b="1" dirty="0">
                <a:solidFill>
                  <a:srgbClr val="20214F"/>
                </a:solidFill>
                <a:latin typeface="Raleway" panose="020B0503030101060003" pitchFamily="34" charset="0"/>
              </a:rPr>
              <a:t>The </a:t>
            </a:r>
            <a:r>
              <a:rPr lang="de-AT" sz="6800" b="1" dirty="0" err="1">
                <a:solidFill>
                  <a:srgbClr val="20214F"/>
                </a:solidFill>
                <a:latin typeface="Raleway" panose="020B0503030101060003" pitchFamily="34" charset="0"/>
              </a:rPr>
              <a:t>Mastery</a:t>
            </a:r>
            <a:r>
              <a:rPr lang="de-AT" sz="6800" b="1" dirty="0">
                <a:solidFill>
                  <a:srgbClr val="20214F"/>
                </a:solidFill>
                <a:latin typeface="Raleway" panose="020B0503030101060003" pitchFamily="34" charset="0"/>
              </a:rPr>
              <a:t> </a:t>
            </a:r>
            <a:r>
              <a:rPr lang="de-AT" sz="6800" b="1" dirty="0" err="1">
                <a:solidFill>
                  <a:srgbClr val="20214F"/>
                </a:solidFill>
                <a:latin typeface="Raleway" panose="020B0503030101060003" pitchFamily="34" charset="0"/>
              </a:rPr>
              <a:t>Curve</a:t>
            </a:r>
            <a:endParaRPr lang="de-AT" sz="6800" b="1" dirty="0">
              <a:solidFill>
                <a:srgbClr val="20214F"/>
              </a:solidFill>
              <a:latin typeface="Raleway" panose="020B0503030101060003" pitchFamily="34" charset="0"/>
            </a:endParaRPr>
          </a:p>
        </p:txBody>
      </p:sp>
      <p:pic>
        <p:nvPicPr>
          <p:cNvPr id="2" name="Grafik 1"/>
          <p:cNvPicPr>
            <a:picLocks noChangeAspect="1"/>
          </p:cNvPicPr>
          <p:nvPr/>
        </p:nvPicPr>
        <p:blipFill rotWithShape="1">
          <a:blip r:embed="rId2" cstate="print">
            <a:extLst>
              <a:ext uri="{28A0092B-C50C-407E-A947-70E740481C1C}">
                <a14:useLocalDpi xmlns:a14="http://schemas.microsoft.com/office/drawing/2010/main" val="0"/>
              </a:ext>
            </a:extLst>
          </a:blip>
          <a:srcRect l="26912" t="26609" r="27994" b="24244"/>
          <a:stretch/>
        </p:blipFill>
        <p:spPr>
          <a:xfrm>
            <a:off x="1371835" y="1444171"/>
            <a:ext cx="9514115" cy="5160454"/>
          </a:xfrm>
          <a:prstGeom prst="rect">
            <a:avLst/>
          </a:prstGeom>
        </p:spPr>
      </p:pic>
      <p:sp>
        <p:nvSpPr>
          <p:cNvPr id="9" name="Rechteck 8"/>
          <p:cNvSpPr/>
          <p:nvPr/>
        </p:nvSpPr>
        <p:spPr>
          <a:xfrm>
            <a:off x="1371835" y="6642556"/>
            <a:ext cx="1082348" cy="215444"/>
          </a:xfrm>
          <a:prstGeom prst="rect">
            <a:avLst/>
          </a:prstGeom>
        </p:spPr>
        <p:txBody>
          <a:bodyPr wrap="none">
            <a:spAutoFit/>
          </a:bodyPr>
          <a:lstStyle/>
          <a:p>
            <a:r>
              <a:rPr lang="de-AT" sz="800" dirty="0"/>
              <a:t>© Hannah </a:t>
            </a:r>
            <a:r>
              <a:rPr lang="de-AT" sz="800" dirty="0" err="1"/>
              <a:t>Frankman</a:t>
            </a:r>
            <a:r>
              <a:rPr lang="de-AT" sz="800" dirty="0"/>
              <a:t> </a:t>
            </a:r>
          </a:p>
        </p:txBody>
      </p:sp>
      <p:pic>
        <p:nvPicPr>
          <p:cNvPr id="10" name="Grafik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8882" y="268514"/>
            <a:ext cx="1681190" cy="2351314"/>
          </a:xfrm>
          <a:prstGeom prst="rect">
            <a:avLst/>
          </a:prstGeom>
        </p:spPr>
      </p:pic>
    </p:spTree>
    <p:extLst>
      <p:ext uri="{BB962C8B-B14F-4D97-AF65-F5344CB8AC3E}">
        <p14:creationId xmlns:p14="http://schemas.microsoft.com/office/powerpoint/2010/main" val="815847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317713" y="337591"/>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6800" b="1" dirty="0">
                <a:solidFill>
                  <a:srgbClr val="20214F"/>
                </a:solidFill>
                <a:latin typeface="Raleway" panose="020B0503030101060003" pitchFamily="34" charset="0"/>
              </a:rPr>
              <a:t>The </a:t>
            </a:r>
            <a:r>
              <a:rPr lang="de-AT" sz="6800" b="1" dirty="0" err="1">
                <a:solidFill>
                  <a:srgbClr val="20214F"/>
                </a:solidFill>
                <a:latin typeface="Raleway" panose="020B0503030101060003" pitchFamily="34" charset="0"/>
              </a:rPr>
              <a:t>Compound</a:t>
            </a:r>
            <a:r>
              <a:rPr lang="de-AT" sz="6800" b="1" dirty="0">
                <a:solidFill>
                  <a:srgbClr val="20214F"/>
                </a:solidFill>
                <a:latin typeface="Raleway" panose="020B0503030101060003" pitchFamily="34" charset="0"/>
              </a:rPr>
              <a:t> </a:t>
            </a:r>
            <a:r>
              <a:rPr lang="de-AT" sz="6800" b="1" dirty="0" err="1">
                <a:solidFill>
                  <a:srgbClr val="20214F"/>
                </a:solidFill>
                <a:latin typeface="Raleway" panose="020B0503030101060003" pitchFamily="34" charset="0"/>
              </a:rPr>
              <a:t>Effect</a:t>
            </a:r>
            <a:endParaRPr lang="de-AT" sz="6800" b="1" dirty="0">
              <a:solidFill>
                <a:srgbClr val="20214F"/>
              </a:solidFill>
              <a:latin typeface="Raleway" panose="020B0503030101060003" pitchFamily="34" charset="0"/>
            </a:endParaRPr>
          </a:p>
        </p:txBody>
      </p:sp>
      <p:sp>
        <p:nvSpPr>
          <p:cNvPr id="6" name="Rechteck 5"/>
          <p:cNvSpPr/>
          <p:nvPr/>
        </p:nvSpPr>
        <p:spPr>
          <a:xfrm>
            <a:off x="391886" y="1978839"/>
            <a:ext cx="11800114" cy="3046988"/>
          </a:xfrm>
          <a:prstGeom prst="rect">
            <a:avLst/>
          </a:prstGeom>
        </p:spPr>
        <p:txBody>
          <a:bodyPr wrap="square">
            <a:spAutoFit/>
          </a:bodyPr>
          <a:lstStyle/>
          <a:p>
            <a:r>
              <a:rPr lang="de-DE" sz="4800" i="1" dirty="0">
                <a:solidFill>
                  <a:srgbClr val="002060"/>
                </a:solidFill>
                <a:latin typeface="Raleway" panose="020B0503030101060003" pitchFamily="34" charset="0"/>
              </a:rPr>
              <a:t>Small clever </a:t>
            </a:r>
            <a:r>
              <a:rPr lang="de-DE" sz="4800" i="1" dirty="0" err="1">
                <a:solidFill>
                  <a:srgbClr val="002060"/>
                </a:solidFill>
                <a:latin typeface="Raleway" panose="020B0503030101060003" pitchFamily="34" charset="0"/>
              </a:rPr>
              <a:t>changes</a:t>
            </a:r>
            <a:r>
              <a:rPr lang="de-DE" sz="4800" i="1" dirty="0">
                <a:solidFill>
                  <a:srgbClr val="002060"/>
                </a:solidFill>
                <a:latin typeface="Raleway" panose="020B0503030101060003" pitchFamily="34" charset="0"/>
              </a:rPr>
              <a:t> </a:t>
            </a:r>
          </a:p>
          <a:p>
            <a:r>
              <a:rPr lang="de-DE" sz="4800" i="1" dirty="0">
                <a:solidFill>
                  <a:srgbClr val="002060"/>
                </a:solidFill>
                <a:latin typeface="Raleway" panose="020B0503030101060003" pitchFamily="34" charset="0"/>
              </a:rPr>
              <a:t>+ </a:t>
            </a:r>
            <a:r>
              <a:rPr lang="de-DE" sz="4800" i="1" dirty="0" err="1">
                <a:solidFill>
                  <a:srgbClr val="002060"/>
                </a:solidFill>
                <a:latin typeface="Raleway" panose="020B0503030101060003" pitchFamily="34" charset="0"/>
              </a:rPr>
              <a:t>consistency</a:t>
            </a:r>
            <a:r>
              <a:rPr lang="de-DE" sz="4800" i="1" dirty="0">
                <a:solidFill>
                  <a:srgbClr val="002060"/>
                </a:solidFill>
                <a:latin typeface="Raleway" panose="020B0503030101060003" pitchFamily="34" charset="0"/>
              </a:rPr>
              <a:t> </a:t>
            </a:r>
          </a:p>
          <a:p>
            <a:r>
              <a:rPr lang="de-DE" sz="4800" i="1" dirty="0">
                <a:solidFill>
                  <a:srgbClr val="002060"/>
                </a:solidFill>
                <a:latin typeface="Raleway" panose="020B0503030101060003" pitchFamily="34" charset="0"/>
              </a:rPr>
              <a:t>+ time  </a:t>
            </a:r>
          </a:p>
          <a:p>
            <a:r>
              <a:rPr lang="de-DE" sz="4800" i="1" dirty="0">
                <a:solidFill>
                  <a:srgbClr val="002060"/>
                </a:solidFill>
                <a:latin typeface="Raleway" panose="020B0503030101060003" pitchFamily="34" charset="0"/>
              </a:rPr>
              <a:t>= </a:t>
            </a:r>
            <a:r>
              <a:rPr lang="de-DE" sz="4800" b="1" i="1" dirty="0">
                <a:solidFill>
                  <a:srgbClr val="002060"/>
                </a:solidFill>
                <a:latin typeface="Raleway" panose="020B0503030101060003" pitchFamily="34" charset="0"/>
              </a:rPr>
              <a:t>a </a:t>
            </a:r>
            <a:r>
              <a:rPr lang="de-DE" sz="4800" b="1" i="1" dirty="0" err="1">
                <a:solidFill>
                  <a:srgbClr val="002060"/>
                </a:solidFill>
                <a:latin typeface="Raleway" panose="020B0503030101060003" pitchFamily="34" charset="0"/>
              </a:rPr>
              <a:t>radical</a:t>
            </a:r>
            <a:r>
              <a:rPr lang="de-DE" sz="4800" b="1" i="1" dirty="0">
                <a:solidFill>
                  <a:srgbClr val="002060"/>
                </a:solidFill>
                <a:latin typeface="Raleway" panose="020B0503030101060003" pitchFamily="34" charset="0"/>
              </a:rPr>
              <a:t> </a:t>
            </a:r>
            <a:r>
              <a:rPr lang="de-DE" sz="4800" b="1" i="1" dirty="0" err="1">
                <a:solidFill>
                  <a:srgbClr val="002060"/>
                </a:solidFill>
                <a:latin typeface="Raleway" panose="020B0503030101060003" pitchFamily="34" charset="0"/>
              </a:rPr>
              <a:t>difference</a:t>
            </a:r>
            <a:r>
              <a:rPr lang="de-DE" sz="4800" b="1" i="1" dirty="0">
                <a:solidFill>
                  <a:srgbClr val="002060"/>
                </a:solidFill>
                <a:latin typeface="Raleway" panose="020B0503030101060003" pitchFamily="34" charset="0"/>
              </a:rPr>
              <a:t> </a:t>
            </a:r>
            <a:endParaRPr lang="de-AT" sz="4800" b="1" i="1" dirty="0">
              <a:solidFill>
                <a:srgbClr val="002060"/>
              </a:solidFill>
              <a:latin typeface="Raleway" panose="020B0503030101060003" pitchFamily="34" charset="0"/>
            </a:endParaRP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3151" y="1458231"/>
            <a:ext cx="2817383" cy="3883025"/>
          </a:xfrm>
          <a:prstGeom prst="rect">
            <a:avLst/>
          </a:prstGeom>
        </p:spPr>
      </p:pic>
    </p:spTree>
    <p:extLst>
      <p:ext uri="{BB962C8B-B14F-4D97-AF65-F5344CB8AC3E}">
        <p14:creationId xmlns:p14="http://schemas.microsoft.com/office/powerpoint/2010/main" val="423048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0" y="1946741"/>
            <a:ext cx="11622361"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de-AT" sz="5200" b="1" dirty="0">
              <a:solidFill>
                <a:srgbClr val="20214F"/>
              </a:solidFill>
              <a:latin typeface="Raleway" panose="020B0503030101060003" pitchFamily="34" charset="0"/>
            </a:endParaRPr>
          </a:p>
          <a:p>
            <a:r>
              <a:rPr lang="de-AT" sz="5200" b="1" dirty="0">
                <a:solidFill>
                  <a:srgbClr val="20214F"/>
                </a:solidFill>
                <a:latin typeface="Raleway" panose="020B0503030101060003" pitchFamily="34" charset="0"/>
              </a:rPr>
              <a:t>Do </a:t>
            </a:r>
            <a:r>
              <a:rPr lang="de-AT" sz="5200" b="1" dirty="0" err="1">
                <a:solidFill>
                  <a:srgbClr val="20214F"/>
                </a:solidFill>
                <a:latin typeface="Raleway" panose="020B0503030101060003" pitchFamily="34" charset="0"/>
              </a:rPr>
              <a:t>you</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have</a:t>
            </a:r>
            <a:r>
              <a:rPr lang="de-AT" sz="5200" b="1" dirty="0">
                <a:solidFill>
                  <a:srgbClr val="20214F"/>
                </a:solidFill>
                <a:latin typeface="Raleway" panose="020B0503030101060003" pitchFamily="34" charset="0"/>
              </a:rPr>
              <a:t> a </a:t>
            </a:r>
            <a:r>
              <a:rPr lang="de-AT" sz="5200" b="1" dirty="0" err="1">
                <a:solidFill>
                  <a:srgbClr val="20214F"/>
                </a:solidFill>
                <a:latin typeface="Raleway" panose="020B0503030101060003" pitchFamily="34" charset="0"/>
              </a:rPr>
              <a:t>morning</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routine</a:t>
            </a:r>
            <a:r>
              <a:rPr lang="de-AT" sz="5200" b="1" dirty="0">
                <a:solidFill>
                  <a:srgbClr val="20214F"/>
                </a:solidFill>
                <a:latin typeface="Raleway" panose="020B0503030101060003" pitchFamily="34" charset="0"/>
              </a:rPr>
              <a:t>?</a:t>
            </a:r>
          </a:p>
          <a:p>
            <a:endParaRPr lang="de-AT" sz="5200" b="1" dirty="0">
              <a:solidFill>
                <a:srgbClr val="20214F"/>
              </a:solidFill>
              <a:latin typeface="Raleway" panose="020B0503030101060003" pitchFamily="34" charset="0"/>
            </a:endParaRPr>
          </a:p>
          <a:p>
            <a:endParaRPr lang="de-AT" sz="4000" b="1" dirty="0">
              <a:solidFill>
                <a:srgbClr val="20214F"/>
              </a:solidFill>
              <a:latin typeface="Raleway" panose="020B0503030101060003" pitchFamily="34" charset="0"/>
            </a:endParaRPr>
          </a:p>
        </p:txBody>
      </p:sp>
    </p:spTree>
    <p:extLst>
      <p:ext uri="{BB962C8B-B14F-4D97-AF65-F5344CB8AC3E}">
        <p14:creationId xmlns:p14="http://schemas.microsoft.com/office/powerpoint/2010/main" val="1086013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317713" y="337591"/>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6800" b="1" dirty="0">
                <a:solidFill>
                  <a:srgbClr val="20214F"/>
                </a:solidFill>
                <a:latin typeface="Raleway" panose="020B0503030101060003" pitchFamily="34" charset="0"/>
              </a:rPr>
              <a:t>A </a:t>
            </a:r>
            <a:r>
              <a:rPr lang="de-AT" sz="6800" b="1" dirty="0" err="1">
                <a:solidFill>
                  <a:srgbClr val="20214F"/>
                </a:solidFill>
                <a:latin typeface="Raleway" panose="020B0503030101060003" pitchFamily="34" charset="0"/>
              </a:rPr>
              <a:t>good</a:t>
            </a:r>
            <a:r>
              <a:rPr lang="de-AT" sz="6800" b="1" dirty="0">
                <a:solidFill>
                  <a:srgbClr val="20214F"/>
                </a:solidFill>
                <a:latin typeface="Raleway" panose="020B0503030101060003" pitchFamily="34" charset="0"/>
              </a:rPr>
              <a:t> </a:t>
            </a:r>
            <a:r>
              <a:rPr lang="de-AT" sz="6800" b="1" dirty="0" err="1">
                <a:solidFill>
                  <a:srgbClr val="20214F"/>
                </a:solidFill>
                <a:latin typeface="Raleway" panose="020B0503030101060003" pitchFamily="34" charset="0"/>
              </a:rPr>
              <a:t>morning</a:t>
            </a:r>
            <a:r>
              <a:rPr lang="de-AT" sz="6800" b="1" dirty="0">
                <a:solidFill>
                  <a:srgbClr val="20214F"/>
                </a:solidFill>
                <a:latin typeface="Raleway" panose="020B0503030101060003" pitchFamily="34" charset="0"/>
              </a:rPr>
              <a:t> </a:t>
            </a:r>
            <a:r>
              <a:rPr lang="de-AT" sz="6800" b="1" dirty="0" err="1">
                <a:solidFill>
                  <a:srgbClr val="20214F"/>
                </a:solidFill>
                <a:latin typeface="Raleway" panose="020B0503030101060003" pitchFamily="34" charset="0"/>
              </a:rPr>
              <a:t>routine</a:t>
            </a:r>
            <a:endParaRPr lang="de-AT" sz="6800" b="1" dirty="0">
              <a:solidFill>
                <a:srgbClr val="20214F"/>
              </a:solidFill>
              <a:latin typeface="Raleway" panose="020B0503030101060003" pitchFamily="34" charset="0"/>
            </a:endParaRPr>
          </a:p>
        </p:txBody>
      </p:sp>
      <p:sp>
        <p:nvSpPr>
          <p:cNvPr id="3" name="Untertitel 2"/>
          <p:cNvSpPr txBox="1">
            <a:spLocks/>
          </p:cNvSpPr>
          <p:nvPr/>
        </p:nvSpPr>
        <p:spPr>
          <a:xfrm>
            <a:off x="317710" y="1565751"/>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AT" sz="4300" b="1" dirty="0">
                <a:solidFill>
                  <a:srgbClr val="20214F"/>
                </a:solidFill>
                <a:latin typeface="Raleway" panose="020B0503030101060003" pitchFamily="34" charset="0"/>
              </a:rPr>
              <a:t>…</a:t>
            </a:r>
            <a:r>
              <a:rPr lang="de-AT" sz="4300" b="1" dirty="0" err="1">
                <a:solidFill>
                  <a:srgbClr val="20214F"/>
                </a:solidFill>
                <a:latin typeface="Raleway" panose="020B0503030101060003" pitchFamily="34" charset="0"/>
              </a:rPr>
              <a:t>reduces</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your</a:t>
            </a:r>
            <a:r>
              <a:rPr lang="de-AT" sz="4300" b="1" dirty="0">
                <a:solidFill>
                  <a:srgbClr val="20214F"/>
                </a:solidFill>
                <a:latin typeface="Raleway" panose="020B0503030101060003" pitchFamily="34" charset="0"/>
              </a:rPr>
              <a:t> stress </a:t>
            </a:r>
            <a:r>
              <a:rPr lang="de-AT" sz="4300" b="1" dirty="0" err="1">
                <a:solidFill>
                  <a:srgbClr val="20214F"/>
                </a:solidFill>
                <a:latin typeface="Raleway" panose="020B0503030101060003" pitchFamily="34" charset="0"/>
              </a:rPr>
              <a:t>level</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for</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the</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rest</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of</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the</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day</a:t>
            </a:r>
            <a:endParaRPr lang="de-AT" sz="4300" b="1" dirty="0">
              <a:solidFill>
                <a:srgbClr val="20214F"/>
              </a:solidFill>
              <a:latin typeface="Raleway" panose="020B0503030101060003" pitchFamily="34" charset="0"/>
            </a:endParaRPr>
          </a:p>
        </p:txBody>
      </p:sp>
      <p:sp>
        <p:nvSpPr>
          <p:cNvPr id="4" name="Untertitel 2"/>
          <p:cNvSpPr txBox="1">
            <a:spLocks/>
          </p:cNvSpPr>
          <p:nvPr/>
        </p:nvSpPr>
        <p:spPr>
          <a:xfrm>
            <a:off x="317710" y="2972670"/>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AT" sz="4300" b="1" dirty="0">
                <a:solidFill>
                  <a:srgbClr val="20214F"/>
                </a:solidFill>
                <a:latin typeface="Raleway" panose="020B0503030101060003" pitchFamily="34" charset="0"/>
              </a:rPr>
              <a:t>…</a:t>
            </a:r>
            <a:r>
              <a:rPr lang="de-AT" sz="4300" b="1" dirty="0" err="1">
                <a:solidFill>
                  <a:srgbClr val="20214F"/>
                </a:solidFill>
                <a:latin typeface="Raleway" panose="020B0503030101060003" pitchFamily="34" charset="0"/>
              </a:rPr>
              <a:t>helps</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you</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to</a:t>
            </a:r>
            <a:r>
              <a:rPr lang="de-AT" sz="4300" b="1" dirty="0">
                <a:solidFill>
                  <a:srgbClr val="20214F"/>
                </a:solidFill>
                <a:latin typeface="Raleway" panose="020B0503030101060003" pitchFamily="34" charset="0"/>
              </a:rPr>
              <a:t> live </a:t>
            </a:r>
            <a:r>
              <a:rPr lang="de-AT" sz="4300" b="1" dirty="0" err="1">
                <a:solidFill>
                  <a:srgbClr val="20214F"/>
                </a:solidFill>
                <a:latin typeface="Raleway" panose="020B0503030101060003" pitchFamily="34" charset="0"/>
              </a:rPr>
              <a:t>more</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healthy</a:t>
            </a:r>
            <a:endParaRPr lang="de-AT" sz="4300" b="1" dirty="0">
              <a:solidFill>
                <a:srgbClr val="20214F"/>
              </a:solidFill>
              <a:latin typeface="Raleway" panose="020B0503030101060003" pitchFamily="34" charset="0"/>
            </a:endParaRPr>
          </a:p>
          <a:p>
            <a:pPr algn="l"/>
            <a:endParaRPr lang="de-AT" sz="4300" b="1" dirty="0">
              <a:solidFill>
                <a:srgbClr val="20214F"/>
              </a:solidFill>
              <a:latin typeface="Raleway" panose="020B0503030101060003" pitchFamily="34" charset="0"/>
            </a:endParaRPr>
          </a:p>
        </p:txBody>
      </p:sp>
      <p:sp>
        <p:nvSpPr>
          <p:cNvPr id="7" name="Untertitel 2"/>
          <p:cNvSpPr txBox="1">
            <a:spLocks/>
          </p:cNvSpPr>
          <p:nvPr/>
        </p:nvSpPr>
        <p:spPr>
          <a:xfrm>
            <a:off x="323363" y="3951987"/>
            <a:ext cx="12237147"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AT" sz="4300" b="1" dirty="0">
                <a:solidFill>
                  <a:srgbClr val="20214F"/>
                </a:solidFill>
                <a:latin typeface="Raleway" panose="020B0503030101060003" pitchFamily="34" charset="0"/>
              </a:rPr>
              <a:t>…</a:t>
            </a:r>
            <a:r>
              <a:rPr lang="de-AT" sz="4300" b="1" dirty="0" err="1">
                <a:solidFill>
                  <a:srgbClr val="20214F"/>
                </a:solidFill>
                <a:latin typeface="Raleway" panose="020B0503030101060003" pitchFamily="34" charset="0"/>
              </a:rPr>
              <a:t>helps</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you</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saving</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your</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energy</a:t>
            </a:r>
            <a:endParaRPr lang="de-AT" sz="4300" b="1" dirty="0">
              <a:solidFill>
                <a:srgbClr val="20214F"/>
              </a:solidFill>
              <a:latin typeface="Raleway" panose="020B0503030101060003" pitchFamily="34" charset="0"/>
            </a:endParaRPr>
          </a:p>
          <a:p>
            <a:pPr algn="l"/>
            <a:endParaRPr lang="de-AT" sz="4300" b="1" dirty="0">
              <a:solidFill>
                <a:srgbClr val="20214F"/>
              </a:solidFill>
              <a:latin typeface="Raleway" panose="020B0503030101060003" pitchFamily="34" charset="0"/>
            </a:endParaRPr>
          </a:p>
        </p:txBody>
      </p:sp>
      <p:sp>
        <p:nvSpPr>
          <p:cNvPr id="6" name="Untertitel 2"/>
          <p:cNvSpPr txBox="1">
            <a:spLocks/>
          </p:cNvSpPr>
          <p:nvPr/>
        </p:nvSpPr>
        <p:spPr>
          <a:xfrm>
            <a:off x="317708" y="4855586"/>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AT" sz="4300" b="1" dirty="0">
                <a:solidFill>
                  <a:srgbClr val="20214F"/>
                </a:solidFill>
                <a:latin typeface="Raleway" panose="020B0503030101060003" pitchFamily="34" charset="0"/>
              </a:rPr>
              <a:t>…</a:t>
            </a:r>
            <a:r>
              <a:rPr lang="de-AT" sz="4300" b="1" dirty="0" err="1">
                <a:solidFill>
                  <a:srgbClr val="20214F"/>
                </a:solidFill>
                <a:latin typeface="Raleway" panose="020B0503030101060003" pitchFamily="34" charset="0"/>
              </a:rPr>
              <a:t>is</a:t>
            </a:r>
            <a:r>
              <a:rPr lang="de-AT" sz="4300" b="1" dirty="0">
                <a:solidFill>
                  <a:srgbClr val="20214F"/>
                </a:solidFill>
                <a:latin typeface="Raleway" panose="020B0503030101060003" pitchFamily="34" charset="0"/>
              </a:rPr>
              <a:t> time </a:t>
            </a:r>
            <a:r>
              <a:rPr lang="de-AT" sz="4300" b="1" dirty="0" err="1">
                <a:solidFill>
                  <a:srgbClr val="20214F"/>
                </a:solidFill>
                <a:latin typeface="Raleway" panose="020B0503030101060003" pitchFamily="34" charset="0"/>
              </a:rPr>
              <a:t>for</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yourself</a:t>
            </a:r>
            <a:r>
              <a:rPr lang="de-AT" sz="4300" b="1" dirty="0">
                <a:solidFill>
                  <a:srgbClr val="20214F"/>
                </a:solidFill>
                <a:latin typeface="Raleway" panose="020B0503030101060003" pitchFamily="34" charset="0"/>
              </a:rPr>
              <a:t>!</a:t>
            </a:r>
          </a:p>
          <a:p>
            <a:pPr algn="l"/>
            <a:endParaRPr lang="de-AT" sz="4300" b="1" dirty="0">
              <a:solidFill>
                <a:srgbClr val="20214F"/>
              </a:solidFill>
              <a:latin typeface="Raleway" panose="020B0503030101060003" pitchFamily="34" charset="0"/>
            </a:endParaRPr>
          </a:p>
        </p:txBody>
      </p:sp>
      <p:sp>
        <p:nvSpPr>
          <p:cNvPr id="8" name="Untertitel 2"/>
          <p:cNvSpPr txBox="1">
            <a:spLocks/>
          </p:cNvSpPr>
          <p:nvPr/>
        </p:nvSpPr>
        <p:spPr>
          <a:xfrm>
            <a:off x="317708" y="5759185"/>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AT" sz="4300" b="1" dirty="0">
                <a:solidFill>
                  <a:srgbClr val="20214F"/>
                </a:solidFill>
                <a:latin typeface="Raleway" panose="020B0503030101060003" pitchFamily="34" charset="0"/>
              </a:rPr>
              <a:t>…</a:t>
            </a:r>
            <a:r>
              <a:rPr lang="de-AT" sz="4300" b="1" dirty="0" err="1">
                <a:solidFill>
                  <a:srgbClr val="20214F"/>
                </a:solidFill>
                <a:latin typeface="Raleway" panose="020B0503030101060003" pitchFamily="34" charset="0"/>
              </a:rPr>
              <a:t>increases</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your</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productivity</a:t>
            </a:r>
            <a:endParaRPr lang="de-AT" sz="4300" b="1" dirty="0">
              <a:solidFill>
                <a:srgbClr val="20214F"/>
              </a:solidFill>
              <a:latin typeface="Raleway" panose="020B0503030101060003" pitchFamily="34" charset="0"/>
            </a:endParaRPr>
          </a:p>
          <a:p>
            <a:pPr algn="l"/>
            <a:endParaRPr lang="de-AT" sz="4300" b="1" dirty="0">
              <a:solidFill>
                <a:srgbClr val="20214F"/>
              </a:solidFill>
              <a:latin typeface="Raleway" panose="020B0503030101060003" pitchFamily="34" charset="0"/>
            </a:endParaRPr>
          </a:p>
        </p:txBody>
      </p:sp>
    </p:spTree>
    <p:extLst>
      <p:ext uri="{BB962C8B-B14F-4D97-AF65-F5344CB8AC3E}">
        <p14:creationId xmlns:p14="http://schemas.microsoft.com/office/powerpoint/2010/main" val="803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317713" y="337591"/>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6800" b="1" dirty="0">
                <a:solidFill>
                  <a:srgbClr val="20214F"/>
                </a:solidFill>
                <a:latin typeface="Raleway" panose="020B0503030101060003" pitchFamily="34" charset="0"/>
              </a:rPr>
              <a:t>A </a:t>
            </a:r>
            <a:r>
              <a:rPr lang="de-AT" sz="6800" b="1" dirty="0" err="1">
                <a:solidFill>
                  <a:srgbClr val="20214F"/>
                </a:solidFill>
                <a:latin typeface="Raleway" panose="020B0503030101060003" pitchFamily="34" charset="0"/>
              </a:rPr>
              <a:t>good</a:t>
            </a:r>
            <a:r>
              <a:rPr lang="de-AT" sz="6800" b="1" dirty="0">
                <a:solidFill>
                  <a:srgbClr val="20214F"/>
                </a:solidFill>
                <a:latin typeface="Raleway" panose="020B0503030101060003" pitchFamily="34" charset="0"/>
              </a:rPr>
              <a:t> </a:t>
            </a:r>
            <a:r>
              <a:rPr lang="de-AT" sz="6800" b="1" dirty="0" err="1">
                <a:solidFill>
                  <a:srgbClr val="20214F"/>
                </a:solidFill>
                <a:latin typeface="Raleway" panose="020B0503030101060003" pitchFamily="34" charset="0"/>
              </a:rPr>
              <a:t>morning</a:t>
            </a:r>
            <a:r>
              <a:rPr lang="de-AT" sz="6800" b="1" dirty="0">
                <a:solidFill>
                  <a:srgbClr val="20214F"/>
                </a:solidFill>
                <a:latin typeface="Raleway" panose="020B0503030101060003" pitchFamily="34" charset="0"/>
              </a:rPr>
              <a:t> </a:t>
            </a:r>
            <a:r>
              <a:rPr lang="de-AT" sz="6800" b="1" dirty="0" err="1">
                <a:solidFill>
                  <a:srgbClr val="20214F"/>
                </a:solidFill>
                <a:latin typeface="Raleway" panose="020B0503030101060003" pitchFamily="34" charset="0"/>
              </a:rPr>
              <a:t>routine</a:t>
            </a:r>
            <a:endParaRPr lang="de-AT" sz="6800" b="1" dirty="0">
              <a:solidFill>
                <a:srgbClr val="20214F"/>
              </a:solidFill>
              <a:latin typeface="Raleway" panose="020B0503030101060003" pitchFamily="34" charset="0"/>
            </a:endParaRP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383" y="1652537"/>
            <a:ext cx="3067050" cy="4752975"/>
          </a:xfrm>
          <a:prstGeom prst="rect">
            <a:avLst/>
          </a:prstGeom>
        </p:spPr>
      </p:pic>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949" y="1652537"/>
            <a:ext cx="3905250" cy="4762500"/>
          </a:xfrm>
          <a:prstGeom prst="rect">
            <a:avLst/>
          </a:prstGeom>
        </p:spPr>
      </p:pic>
      <p:sp>
        <p:nvSpPr>
          <p:cNvPr id="10" name="Rechteck 9"/>
          <p:cNvSpPr/>
          <p:nvPr/>
        </p:nvSpPr>
        <p:spPr>
          <a:xfrm>
            <a:off x="5396868" y="2297114"/>
            <a:ext cx="6498236" cy="3174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Morning Pages are three pages of longhand, stream of consciousness writing, done first thing in the morning. *There is no wrong way to do Morning Pages*– they are not high art. They are not even “writing.” They are about anything and everything that crosses your mind– and they are for your eyes only. Morning Pages provoke, clarify, comfort, cajole, prioritize and synchronize the day at hand. Do not over-think Morning Pages: just put three pages of anything on the page...and then do three more pages tomorrow.</a:t>
            </a:r>
          </a:p>
          <a:p>
            <a:endParaRPr lang="en-US" dirty="0"/>
          </a:p>
          <a:p>
            <a:r>
              <a:rPr lang="en-US" dirty="0"/>
              <a:t>https://juliacameronlive.com/basic-tools/morning-pages/</a:t>
            </a:r>
            <a:endParaRPr lang="de-AT" dirty="0"/>
          </a:p>
        </p:txBody>
      </p:sp>
      <p:sp>
        <p:nvSpPr>
          <p:cNvPr id="11" name="Rechteck 10"/>
          <p:cNvSpPr/>
          <p:nvPr/>
        </p:nvSpPr>
        <p:spPr>
          <a:xfrm>
            <a:off x="902316" y="2734328"/>
            <a:ext cx="4269290" cy="2107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Life SAVERS</a:t>
            </a:r>
          </a:p>
          <a:p>
            <a:r>
              <a:rPr lang="de-AT" dirty="0"/>
              <a:t>S – Silence</a:t>
            </a:r>
          </a:p>
          <a:p>
            <a:r>
              <a:rPr lang="de-AT" dirty="0"/>
              <a:t>A – </a:t>
            </a:r>
            <a:r>
              <a:rPr lang="de-AT" dirty="0" err="1"/>
              <a:t>Affirmations</a:t>
            </a:r>
            <a:endParaRPr lang="de-AT" dirty="0"/>
          </a:p>
          <a:p>
            <a:r>
              <a:rPr lang="de-AT" dirty="0"/>
              <a:t>V – </a:t>
            </a:r>
            <a:r>
              <a:rPr lang="de-AT" dirty="0" err="1"/>
              <a:t>Visualization</a:t>
            </a:r>
            <a:endParaRPr lang="de-AT" dirty="0"/>
          </a:p>
          <a:p>
            <a:r>
              <a:rPr lang="de-AT" dirty="0"/>
              <a:t>E – </a:t>
            </a:r>
            <a:r>
              <a:rPr lang="de-AT" dirty="0" err="1"/>
              <a:t>Exercise</a:t>
            </a:r>
            <a:endParaRPr lang="de-AT" dirty="0"/>
          </a:p>
          <a:p>
            <a:r>
              <a:rPr lang="de-AT" dirty="0"/>
              <a:t>R – Reading</a:t>
            </a:r>
          </a:p>
          <a:p>
            <a:r>
              <a:rPr lang="de-AT" dirty="0"/>
              <a:t>S – Scribe</a:t>
            </a:r>
          </a:p>
        </p:txBody>
      </p:sp>
    </p:spTree>
    <p:extLst>
      <p:ext uri="{BB962C8B-B14F-4D97-AF65-F5344CB8AC3E}">
        <p14:creationId xmlns:p14="http://schemas.microsoft.com/office/powerpoint/2010/main" val="110393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0" y="1946741"/>
            <a:ext cx="11622361"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5200" b="1" dirty="0" err="1">
                <a:solidFill>
                  <a:srgbClr val="20214F"/>
                </a:solidFill>
                <a:latin typeface="Raleway" panose="020B0503030101060003" pitchFamily="34" charset="0"/>
              </a:rPr>
              <a:t>What</a:t>
            </a:r>
            <a:r>
              <a:rPr lang="de-AT" sz="5200" b="1" dirty="0">
                <a:solidFill>
                  <a:srgbClr val="20214F"/>
                </a:solidFill>
                <a:latin typeface="Raleway" panose="020B0503030101060003" pitchFamily="34" charset="0"/>
              </a:rPr>
              <a:t> do </a:t>
            </a:r>
            <a:r>
              <a:rPr lang="de-AT" sz="5200" b="1" dirty="0" err="1">
                <a:solidFill>
                  <a:srgbClr val="20214F"/>
                </a:solidFill>
                <a:latin typeface="Raleway" panose="020B0503030101060003" pitchFamily="34" charset="0"/>
              </a:rPr>
              <a:t>you</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think</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about</a:t>
            </a:r>
            <a:r>
              <a:rPr lang="de-AT" sz="5200" b="1" dirty="0">
                <a:solidFill>
                  <a:srgbClr val="20214F"/>
                </a:solidFill>
                <a:latin typeface="Raleway" panose="020B0503030101060003" pitchFamily="34" charset="0"/>
              </a:rPr>
              <a:t> (a </a:t>
            </a:r>
            <a:r>
              <a:rPr lang="de-AT" sz="5200" b="1" dirty="0" err="1">
                <a:solidFill>
                  <a:srgbClr val="20214F"/>
                </a:solidFill>
                <a:latin typeface="Raleway" panose="020B0503030101060003" pitchFamily="34" charset="0"/>
              </a:rPr>
              <a:t>morning</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routines</a:t>
            </a:r>
            <a:r>
              <a:rPr lang="de-AT" sz="5200" b="1" dirty="0">
                <a:solidFill>
                  <a:srgbClr val="20214F"/>
                </a:solidFill>
                <a:latin typeface="Raleway" panose="020B0503030101060003" pitchFamily="34" charset="0"/>
              </a:rPr>
              <a:t>? </a:t>
            </a:r>
          </a:p>
          <a:p>
            <a:r>
              <a:rPr lang="de-AT" sz="5200" b="1" dirty="0">
                <a:solidFill>
                  <a:srgbClr val="20214F"/>
                </a:solidFill>
                <a:latin typeface="Raleway" panose="020B0503030101060003" pitchFamily="34" charset="0"/>
              </a:rPr>
              <a:t>Do </a:t>
            </a:r>
            <a:r>
              <a:rPr lang="de-AT" sz="5200" b="1" dirty="0" err="1">
                <a:solidFill>
                  <a:srgbClr val="20214F"/>
                </a:solidFill>
                <a:latin typeface="Raleway" panose="020B0503030101060003" pitchFamily="34" charset="0"/>
              </a:rPr>
              <a:t>you</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have</a:t>
            </a:r>
            <a:r>
              <a:rPr lang="de-AT" sz="5200" b="1" dirty="0">
                <a:solidFill>
                  <a:srgbClr val="20214F"/>
                </a:solidFill>
                <a:latin typeface="Raleway" panose="020B0503030101060003" pitchFamily="34" charset="0"/>
              </a:rPr>
              <a:t> a </a:t>
            </a:r>
            <a:r>
              <a:rPr lang="de-AT" sz="5200" b="1" dirty="0" err="1">
                <a:solidFill>
                  <a:srgbClr val="20214F"/>
                </a:solidFill>
                <a:latin typeface="Raleway" panose="020B0503030101060003" pitchFamily="34" charset="0"/>
              </a:rPr>
              <a:t>routine</a:t>
            </a:r>
            <a:r>
              <a:rPr lang="de-AT" sz="5200" b="1" dirty="0">
                <a:solidFill>
                  <a:srgbClr val="20214F"/>
                </a:solidFill>
                <a:latin typeface="Raleway" panose="020B0503030101060003" pitchFamily="34" charset="0"/>
              </a:rPr>
              <a:t>? </a:t>
            </a:r>
          </a:p>
          <a:p>
            <a:r>
              <a:rPr lang="de-AT" sz="5200" b="1" dirty="0" err="1">
                <a:solidFill>
                  <a:srgbClr val="20214F"/>
                </a:solidFill>
                <a:latin typeface="Raleway" panose="020B0503030101060003" pitchFamily="34" charset="0"/>
              </a:rPr>
              <a:t>What</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could</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be</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part</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of</a:t>
            </a:r>
            <a:r>
              <a:rPr lang="de-AT" sz="5200" b="1" dirty="0">
                <a:solidFill>
                  <a:srgbClr val="20214F"/>
                </a:solidFill>
                <a:latin typeface="Raleway" panose="020B0503030101060003" pitchFamily="34" charset="0"/>
              </a:rPr>
              <a:t> </a:t>
            </a:r>
            <a:br>
              <a:rPr lang="de-AT" sz="5200" b="1" dirty="0">
                <a:solidFill>
                  <a:srgbClr val="20214F"/>
                </a:solidFill>
                <a:latin typeface="Raleway" panose="020B0503030101060003" pitchFamily="34" charset="0"/>
              </a:rPr>
            </a:br>
            <a:r>
              <a:rPr lang="de-AT" sz="5200" b="1" dirty="0" err="1">
                <a:solidFill>
                  <a:srgbClr val="20214F"/>
                </a:solidFill>
                <a:latin typeface="Raleway" panose="020B0503030101060003" pitchFamily="34" charset="0"/>
              </a:rPr>
              <a:t>your</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morning</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routine</a:t>
            </a:r>
            <a:r>
              <a:rPr lang="de-AT" sz="5200" b="1" dirty="0">
                <a:solidFill>
                  <a:srgbClr val="20214F"/>
                </a:solidFill>
                <a:latin typeface="Raleway" panose="020B0503030101060003" pitchFamily="34" charset="0"/>
              </a:rPr>
              <a:t>?</a:t>
            </a:r>
            <a:endParaRPr lang="de-AT" sz="4000" b="1" dirty="0">
              <a:solidFill>
                <a:srgbClr val="20214F"/>
              </a:solidFill>
              <a:latin typeface="Raleway" panose="020B0503030101060003" pitchFamily="34" charset="0"/>
            </a:endParaRPr>
          </a:p>
        </p:txBody>
      </p:sp>
    </p:spTree>
    <p:extLst>
      <p:ext uri="{BB962C8B-B14F-4D97-AF65-F5344CB8AC3E}">
        <p14:creationId xmlns:p14="http://schemas.microsoft.com/office/powerpoint/2010/main" val="2475700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199379" y="3048518"/>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6800" b="1" dirty="0" err="1">
                <a:solidFill>
                  <a:srgbClr val="20214F"/>
                </a:solidFill>
                <a:latin typeface="Raleway" panose="020B0503030101060003" pitchFamily="34" charset="0"/>
              </a:rPr>
              <a:t>For</a:t>
            </a:r>
            <a:r>
              <a:rPr lang="de-AT" sz="6800" b="1" dirty="0">
                <a:solidFill>
                  <a:srgbClr val="20214F"/>
                </a:solidFill>
                <a:latin typeface="Raleway" panose="020B0503030101060003" pitchFamily="34" charset="0"/>
              </a:rPr>
              <a:t> </a:t>
            </a:r>
            <a:r>
              <a:rPr lang="de-AT" sz="6800" b="1" dirty="0" err="1">
                <a:solidFill>
                  <a:srgbClr val="20214F"/>
                </a:solidFill>
                <a:latin typeface="Raleway" panose="020B0503030101060003" pitchFamily="34" charset="0"/>
              </a:rPr>
              <a:t>me</a:t>
            </a:r>
            <a:r>
              <a:rPr lang="de-AT" sz="6800" b="1" dirty="0">
                <a:solidFill>
                  <a:srgbClr val="20214F"/>
                </a:solidFill>
                <a:latin typeface="Raleway" panose="020B0503030101060003" pitchFamily="34" charset="0"/>
              </a:rPr>
              <a:t>, </a:t>
            </a:r>
            <a:r>
              <a:rPr lang="de-AT" sz="6800" b="1" dirty="0" err="1">
                <a:solidFill>
                  <a:srgbClr val="20214F"/>
                </a:solidFill>
                <a:latin typeface="Raleway" panose="020B0503030101060003" pitchFamily="34" charset="0"/>
              </a:rPr>
              <a:t>writing</a:t>
            </a:r>
            <a:r>
              <a:rPr lang="de-AT" sz="6800" b="1" dirty="0">
                <a:solidFill>
                  <a:srgbClr val="20214F"/>
                </a:solidFill>
                <a:latin typeface="Raleway" panose="020B0503030101060003" pitchFamily="34" charset="0"/>
              </a:rPr>
              <a:t> </a:t>
            </a:r>
            <a:r>
              <a:rPr lang="de-AT" sz="6800" b="1" dirty="0" err="1">
                <a:solidFill>
                  <a:srgbClr val="20214F"/>
                </a:solidFill>
                <a:latin typeface="Raleway" panose="020B0503030101060003" pitchFamily="34" charset="0"/>
              </a:rPr>
              <a:t>is</a:t>
            </a:r>
            <a:r>
              <a:rPr lang="de-AT" sz="6800" b="1" dirty="0">
                <a:solidFill>
                  <a:srgbClr val="20214F"/>
                </a:solidFill>
                <a:latin typeface="Raleway" panose="020B0503030101060003" pitchFamily="34" charset="0"/>
              </a:rPr>
              <a:t>…</a:t>
            </a:r>
          </a:p>
        </p:txBody>
      </p:sp>
    </p:spTree>
    <p:extLst>
      <p:ext uri="{BB962C8B-B14F-4D97-AF65-F5344CB8AC3E}">
        <p14:creationId xmlns:p14="http://schemas.microsoft.com/office/powerpoint/2010/main" val="3491870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206874" y="567645"/>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6800" b="1" dirty="0" err="1">
                <a:solidFill>
                  <a:srgbClr val="20214F"/>
                </a:solidFill>
                <a:latin typeface="Raleway" panose="020B0503030101060003" pitchFamily="34" charset="0"/>
              </a:rPr>
              <a:t>Clarity</a:t>
            </a:r>
            <a:endParaRPr lang="de-AT" sz="6800" b="1" dirty="0">
              <a:solidFill>
                <a:srgbClr val="20214F"/>
              </a:solidFill>
              <a:latin typeface="Raleway" panose="020B0503030101060003" pitchFamily="34" charset="0"/>
            </a:endParaRPr>
          </a:p>
        </p:txBody>
      </p:sp>
      <p:sp>
        <p:nvSpPr>
          <p:cNvPr id="4" name="Rechteck 3"/>
          <p:cNvSpPr/>
          <p:nvPr/>
        </p:nvSpPr>
        <p:spPr>
          <a:xfrm>
            <a:off x="2296759" y="3439206"/>
            <a:ext cx="184731" cy="369332"/>
          </a:xfrm>
          <a:prstGeom prst="rect">
            <a:avLst/>
          </a:prstGeom>
        </p:spPr>
        <p:txBody>
          <a:bodyPr wrap="none">
            <a:spAutoFit/>
          </a:bodyPr>
          <a:lstStyle/>
          <a:p>
            <a:endParaRPr lang="de-AT" dirty="0"/>
          </a:p>
        </p:txBody>
      </p:sp>
      <p:sp>
        <p:nvSpPr>
          <p:cNvPr id="6" name="Rechteck 5"/>
          <p:cNvSpPr/>
          <p:nvPr/>
        </p:nvSpPr>
        <p:spPr>
          <a:xfrm>
            <a:off x="2481490" y="6453262"/>
            <a:ext cx="636713" cy="215444"/>
          </a:xfrm>
          <a:prstGeom prst="rect">
            <a:avLst/>
          </a:prstGeom>
        </p:spPr>
        <p:txBody>
          <a:bodyPr wrap="none">
            <a:spAutoFit/>
          </a:bodyPr>
          <a:lstStyle/>
          <a:p>
            <a:r>
              <a:rPr lang="de-AT" sz="800" dirty="0"/>
              <a:t>© </a:t>
            </a:r>
            <a:r>
              <a:rPr lang="de-AT" sz="800" dirty="0" err="1"/>
              <a:t>Pixabay</a:t>
            </a:r>
            <a:r>
              <a:rPr lang="de-AT" sz="800" dirty="0"/>
              <a:t> </a:t>
            </a: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490" y="1881262"/>
            <a:ext cx="6858000" cy="4572000"/>
          </a:xfrm>
          <a:prstGeom prst="rect">
            <a:avLst/>
          </a:prstGeom>
        </p:spPr>
      </p:pic>
    </p:spTree>
    <p:extLst>
      <p:ext uri="{BB962C8B-B14F-4D97-AF65-F5344CB8AC3E}">
        <p14:creationId xmlns:p14="http://schemas.microsoft.com/office/powerpoint/2010/main" val="1025163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206874" y="567645"/>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6800" b="1" dirty="0" err="1">
                <a:solidFill>
                  <a:srgbClr val="20214F"/>
                </a:solidFill>
                <a:latin typeface="Raleway" panose="020B0503030101060003" pitchFamily="34" charset="0"/>
              </a:rPr>
              <a:t>Feasibility</a:t>
            </a:r>
            <a:endParaRPr lang="de-AT" sz="6800" b="1" dirty="0">
              <a:solidFill>
                <a:srgbClr val="20214F"/>
              </a:solidFill>
              <a:latin typeface="Raleway" panose="020B0503030101060003" pitchFamily="34" charset="0"/>
            </a:endParaRPr>
          </a:p>
        </p:txBody>
      </p:sp>
      <p:sp>
        <p:nvSpPr>
          <p:cNvPr id="4" name="Rechteck 3"/>
          <p:cNvSpPr/>
          <p:nvPr/>
        </p:nvSpPr>
        <p:spPr>
          <a:xfrm>
            <a:off x="2296759" y="3439206"/>
            <a:ext cx="184731" cy="369332"/>
          </a:xfrm>
          <a:prstGeom prst="rect">
            <a:avLst/>
          </a:prstGeom>
        </p:spPr>
        <p:txBody>
          <a:bodyPr wrap="none">
            <a:spAutoFit/>
          </a:bodyPr>
          <a:lstStyle/>
          <a:p>
            <a:endParaRPr lang="de-AT" dirty="0"/>
          </a:p>
        </p:txBody>
      </p:sp>
      <p:pic>
        <p:nvPicPr>
          <p:cNvPr id="7" name="Grafik 6">
            <a:extLst>
              <a:ext uri="{FF2B5EF4-FFF2-40B4-BE49-F238E27FC236}">
                <a16:creationId xmlns:a16="http://schemas.microsoft.com/office/drawing/2014/main" id="{C81320D9-4889-4CB6-87F9-5DCE09339C1F}"/>
              </a:ext>
            </a:extLst>
          </p:cNvPr>
          <p:cNvPicPr>
            <a:picLocks noChangeAspect="1"/>
          </p:cNvPicPr>
          <p:nvPr/>
        </p:nvPicPr>
        <p:blipFill rotWithShape="1">
          <a:blip r:embed="rId3">
            <a:extLst>
              <a:ext uri="{28A0092B-C50C-407E-A947-70E740481C1C}">
                <a14:useLocalDpi xmlns:a14="http://schemas.microsoft.com/office/drawing/2010/main" val="0"/>
              </a:ext>
            </a:extLst>
          </a:blip>
          <a:srcRect l="10470" t="15362" r="21776" b="23913"/>
          <a:stretch/>
        </p:blipFill>
        <p:spPr>
          <a:xfrm>
            <a:off x="2296759" y="1718355"/>
            <a:ext cx="6801602" cy="4572000"/>
          </a:xfrm>
          <a:prstGeom prst="rect">
            <a:avLst/>
          </a:prstGeom>
        </p:spPr>
      </p:pic>
    </p:spTree>
    <p:extLst>
      <p:ext uri="{BB962C8B-B14F-4D97-AF65-F5344CB8AC3E}">
        <p14:creationId xmlns:p14="http://schemas.microsoft.com/office/powerpoint/2010/main" val="276555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206874" y="567645"/>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6800" b="1" dirty="0">
                <a:solidFill>
                  <a:srgbClr val="20214F"/>
                </a:solidFill>
                <a:latin typeface="Raleway" panose="020B0503030101060003" pitchFamily="34" charset="0"/>
              </a:rPr>
              <a:t>Motivation</a:t>
            </a:r>
          </a:p>
        </p:txBody>
      </p:sp>
      <p:sp>
        <p:nvSpPr>
          <p:cNvPr id="4" name="Rechteck 3"/>
          <p:cNvSpPr/>
          <p:nvPr/>
        </p:nvSpPr>
        <p:spPr>
          <a:xfrm>
            <a:off x="2296759" y="3439206"/>
            <a:ext cx="184731" cy="369332"/>
          </a:xfrm>
          <a:prstGeom prst="rect">
            <a:avLst/>
          </a:prstGeom>
        </p:spPr>
        <p:txBody>
          <a:bodyPr wrap="none">
            <a:spAutoFit/>
          </a:bodyPr>
          <a:lstStyle/>
          <a:p>
            <a:endParaRPr lang="de-AT" dirty="0"/>
          </a:p>
        </p:txBody>
      </p:sp>
      <p:pic>
        <p:nvPicPr>
          <p:cNvPr id="3" name="Grafik 2">
            <a:extLst>
              <a:ext uri="{FF2B5EF4-FFF2-40B4-BE49-F238E27FC236}">
                <a16:creationId xmlns:a16="http://schemas.microsoft.com/office/drawing/2014/main" id="{8793AFAB-6986-4615-8D71-E79A42AEEE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1305" r="1160" b="21883"/>
          <a:stretch/>
        </p:blipFill>
        <p:spPr>
          <a:xfrm>
            <a:off x="2296759" y="1718355"/>
            <a:ext cx="6801602" cy="4831930"/>
          </a:xfrm>
          <a:prstGeom prst="rect">
            <a:avLst/>
          </a:prstGeom>
        </p:spPr>
      </p:pic>
    </p:spTree>
    <p:extLst>
      <p:ext uri="{BB962C8B-B14F-4D97-AF65-F5344CB8AC3E}">
        <p14:creationId xmlns:p14="http://schemas.microsoft.com/office/powerpoint/2010/main" val="2720490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67456" y="2778695"/>
            <a:ext cx="11622361"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6000" b="1" dirty="0">
                <a:solidFill>
                  <a:srgbClr val="20214F"/>
                </a:solidFill>
                <a:latin typeface="Raleway" panose="020B0503030101060003" pitchFamily="34" charset="0"/>
              </a:rPr>
              <a:t>Clarity + </a:t>
            </a:r>
            <a:r>
              <a:rPr lang="de-AT" sz="6000" b="1" dirty="0" err="1">
                <a:solidFill>
                  <a:srgbClr val="20214F"/>
                </a:solidFill>
                <a:latin typeface="Raleway" panose="020B0503030101060003" pitchFamily="34" charset="0"/>
              </a:rPr>
              <a:t>Feasibility</a:t>
            </a:r>
            <a:r>
              <a:rPr lang="de-AT" sz="6000" b="1" dirty="0">
                <a:solidFill>
                  <a:srgbClr val="20214F"/>
                </a:solidFill>
                <a:latin typeface="Raleway" panose="020B0503030101060003" pitchFamily="34" charset="0"/>
              </a:rPr>
              <a:t> + Motivation = Move</a:t>
            </a:r>
          </a:p>
        </p:txBody>
      </p:sp>
    </p:spTree>
    <p:extLst>
      <p:ext uri="{BB962C8B-B14F-4D97-AF65-F5344CB8AC3E}">
        <p14:creationId xmlns:p14="http://schemas.microsoft.com/office/powerpoint/2010/main" val="1041443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a:extLst>
            <a:ext uri="{FF2B5EF4-FFF2-40B4-BE49-F238E27FC236}">
              <a16:creationId xmlns:a16="http://schemas.microsoft.com/office/drawing/2014/main" id="{3E12B373-84D9-0730-DF43-8FFF8ED8D802}"/>
            </a:ext>
          </a:extLst>
        </p:cNvPr>
        <p:cNvGrpSpPr/>
        <p:nvPr/>
      </p:nvGrpSpPr>
      <p:grpSpPr>
        <a:xfrm>
          <a:off x="0" y="0"/>
          <a:ext cx="0" cy="0"/>
          <a:chOff x="0" y="0"/>
          <a:chExt cx="0" cy="0"/>
        </a:xfrm>
      </p:grpSpPr>
      <p:sp>
        <p:nvSpPr>
          <p:cNvPr id="5" name="Untertitel 2">
            <a:extLst>
              <a:ext uri="{FF2B5EF4-FFF2-40B4-BE49-F238E27FC236}">
                <a16:creationId xmlns:a16="http://schemas.microsoft.com/office/drawing/2014/main" id="{F9C9104F-7814-0342-1ABF-8A78D8CD7E25}"/>
              </a:ext>
            </a:extLst>
          </p:cNvPr>
          <p:cNvSpPr txBox="1">
            <a:spLocks/>
          </p:cNvSpPr>
          <p:nvPr/>
        </p:nvSpPr>
        <p:spPr>
          <a:xfrm>
            <a:off x="0" y="1946741"/>
            <a:ext cx="11622361"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de-AT" sz="5200" b="1" dirty="0">
              <a:solidFill>
                <a:srgbClr val="20214F"/>
              </a:solidFill>
              <a:latin typeface="Raleway" panose="020B0503030101060003" pitchFamily="34" charset="0"/>
            </a:endParaRPr>
          </a:p>
          <a:p>
            <a:r>
              <a:rPr lang="de-AT" sz="5200" b="1" dirty="0" err="1">
                <a:solidFill>
                  <a:srgbClr val="20214F"/>
                </a:solidFill>
                <a:latin typeface="Raleway" panose="020B0503030101060003" pitchFamily="34" charset="0"/>
              </a:rPr>
              <a:t>What</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makes</a:t>
            </a:r>
            <a:r>
              <a:rPr lang="de-AT" sz="5200" b="1" dirty="0">
                <a:solidFill>
                  <a:srgbClr val="20214F"/>
                </a:solidFill>
                <a:latin typeface="Raleway" panose="020B0503030101060003" pitchFamily="34" charset="0"/>
              </a:rPr>
              <a:t> a </a:t>
            </a:r>
            <a:r>
              <a:rPr lang="de-AT" sz="5200" b="1" dirty="0" err="1">
                <a:solidFill>
                  <a:srgbClr val="20214F"/>
                </a:solidFill>
                <a:latin typeface="Raleway" panose="020B0503030101060003" pitchFamily="34" charset="0"/>
              </a:rPr>
              <a:t>good</a:t>
            </a:r>
            <a:r>
              <a:rPr lang="de-AT" sz="5200" b="1" dirty="0">
                <a:solidFill>
                  <a:srgbClr val="20214F"/>
                </a:solidFill>
                <a:latin typeface="Raleway" panose="020B0503030101060003" pitchFamily="34" charset="0"/>
              </a:rPr>
              <a:t> </a:t>
            </a:r>
            <a:r>
              <a:rPr lang="de-AT" sz="5200" b="1" dirty="0" err="1">
                <a:solidFill>
                  <a:srgbClr val="20214F"/>
                </a:solidFill>
                <a:latin typeface="Raleway" panose="020B0503030101060003" pitchFamily="34" charset="0"/>
              </a:rPr>
              <a:t>paper</a:t>
            </a:r>
            <a:r>
              <a:rPr lang="de-AT" sz="5200" b="1" dirty="0">
                <a:solidFill>
                  <a:srgbClr val="20214F"/>
                </a:solidFill>
                <a:latin typeface="Raleway" panose="020B0503030101060003" pitchFamily="34" charset="0"/>
              </a:rPr>
              <a:t>?</a:t>
            </a:r>
            <a:endParaRPr lang="de-AT" sz="4000" b="1" dirty="0">
              <a:solidFill>
                <a:srgbClr val="20214F"/>
              </a:solidFill>
              <a:latin typeface="Raleway" panose="020B0503030101060003" pitchFamily="34" charset="0"/>
            </a:endParaRPr>
          </a:p>
        </p:txBody>
      </p:sp>
    </p:spTree>
    <p:extLst>
      <p:ext uri="{BB962C8B-B14F-4D97-AF65-F5344CB8AC3E}">
        <p14:creationId xmlns:p14="http://schemas.microsoft.com/office/powerpoint/2010/main" val="1172475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206874" y="567645"/>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5500" b="1" dirty="0">
                <a:solidFill>
                  <a:srgbClr val="20214F"/>
                </a:solidFill>
                <a:latin typeface="Raleway" panose="020B0503030101060003" pitchFamily="34" charset="0"/>
              </a:rPr>
              <a:t>Write a </a:t>
            </a:r>
            <a:r>
              <a:rPr lang="de-AT" sz="5500" b="1" dirty="0" err="1">
                <a:solidFill>
                  <a:srgbClr val="20214F"/>
                </a:solidFill>
                <a:latin typeface="Raleway" panose="020B0503030101060003" pitchFamily="34" charset="0"/>
              </a:rPr>
              <a:t>letter</a:t>
            </a:r>
            <a:r>
              <a:rPr lang="de-AT" sz="5500" b="1" dirty="0">
                <a:solidFill>
                  <a:srgbClr val="20214F"/>
                </a:solidFill>
                <a:latin typeface="Raleway" panose="020B0503030101060003" pitchFamily="34" charset="0"/>
              </a:rPr>
              <a:t> </a:t>
            </a:r>
            <a:r>
              <a:rPr lang="de-AT" sz="5500" b="1" dirty="0" err="1">
                <a:solidFill>
                  <a:srgbClr val="20214F"/>
                </a:solidFill>
                <a:latin typeface="Raleway" panose="020B0503030101060003" pitchFamily="34" charset="0"/>
              </a:rPr>
              <a:t>to</a:t>
            </a:r>
            <a:r>
              <a:rPr lang="de-AT" sz="5500" b="1" dirty="0">
                <a:solidFill>
                  <a:srgbClr val="20214F"/>
                </a:solidFill>
                <a:latin typeface="Raleway" panose="020B0503030101060003" pitchFamily="34" charset="0"/>
              </a:rPr>
              <a:t> </a:t>
            </a:r>
            <a:r>
              <a:rPr lang="de-AT" sz="5500" b="1" dirty="0" err="1">
                <a:solidFill>
                  <a:srgbClr val="20214F"/>
                </a:solidFill>
                <a:latin typeface="Raleway" panose="020B0503030101060003" pitchFamily="34" charset="0"/>
              </a:rPr>
              <a:t>your</a:t>
            </a:r>
            <a:r>
              <a:rPr lang="de-AT" sz="5500" b="1" dirty="0">
                <a:solidFill>
                  <a:srgbClr val="20214F"/>
                </a:solidFill>
                <a:latin typeface="Raleway" panose="020B0503030101060003" pitchFamily="34" charset="0"/>
              </a:rPr>
              <a:t> </a:t>
            </a:r>
            <a:r>
              <a:rPr lang="de-AT" sz="5500" b="1" dirty="0" err="1">
                <a:solidFill>
                  <a:srgbClr val="20214F"/>
                </a:solidFill>
                <a:latin typeface="Raleway" panose="020B0503030101060003" pitchFamily="34" charset="0"/>
              </a:rPr>
              <a:t>aunt</a:t>
            </a:r>
            <a:r>
              <a:rPr lang="de-AT" sz="5500" b="1" dirty="0">
                <a:solidFill>
                  <a:srgbClr val="20214F"/>
                </a:solidFill>
                <a:latin typeface="Raleway" panose="020B0503030101060003" pitchFamily="34" charset="0"/>
              </a:rPr>
              <a:t> Emily</a:t>
            </a:r>
          </a:p>
        </p:txBody>
      </p:sp>
      <p:sp>
        <p:nvSpPr>
          <p:cNvPr id="4" name="Rechteck 3"/>
          <p:cNvSpPr/>
          <p:nvPr/>
        </p:nvSpPr>
        <p:spPr>
          <a:xfrm>
            <a:off x="2296759" y="3439206"/>
            <a:ext cx="184731" cy="369332"/>
          </a:xfrm>
          <a:prstGeom prst="rect">
            <a:avLst/>
          </a:prstGeom>
        </p:spPr>
        <p:txBody>
          <a:bodyPr wrap="none">
            <a:spAutoFit/>
          </a:bodyPr>
          <a:lstStyle/>
          <a:p>
            <a:endParaRPr lang="de-AT" dirty="0"/>
          </a:p>
        </p:txBody>
      </p:sp>
      <p:sp>
        <p:nvSpPr>
          <p:cNvPr id="6" name="Rechteck 5"/>
          <p:cNvSpPr/>
          <p:nvPr/>
        </p:nvSpPr>
        <p:spPr>
          <a:xfrm>
            <a:off x="3127374" y="6453262"/>
            <a:ext cx="1491114" cy="215444"/>
          </a:xfrm>
          <a:prstGeom prst="rect">
            <a:avLst/>
          </a:prstGeom>
        </p:spPr>
        <p:txBody>
          <a:bodyPr wrap="none">
            <a:spAutoFit/>
          </a:bodyPr>
          <a:lstStyle/>
          <a:p>
            <a:r>
              <a:rPr lang="de-AT" sz="800" dirty="0"/>
              <a:t>© Benjamin Balazs on </a:t>
            </a:r>
            <a:r>
              <a:rPr lang="de-AT" sz="800" dirty="0" err="1"/>
              <a:t>Pixabay</a:t>
            </a:r>
            <a:r>
              <a:rPr lang="de-AT" sz="800" dirty="0"/>
              <a:t>  </a:t>
            </a:r>
          </a:p>
        </p:txBody>
      </p:sp>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7293" y="1730461"/>
            <a:ext cx="5801521" cy="4722801"/>
          </a:xfrm>
          <a:prstGeom prst="rect">
            <a:avLst/>
          </a:prstGeom>
        </p:spPr>
      </p:pic>
      <p:sp>
        <p:nvSpPr>
          <p:cNvPr id="7" name="Rechteck 6"/>
          <p:cNvSpPr/>
          <p:nvPr/>
        </p:nvSpPr>
        <p:spPr>
          <a:xfrm rot="1800000">
            <a:off x="8612236" y="2242841"/>
            <a:ext cx="2184400" cy="2895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AT" dirty="0" err="1">
                <a:solidFill>
                  <a:schemeClr val="tx1"/>
                </a:solidFill>
                <a:latin typeface="Brush Script MT" panose="03060802040406070304" pitchFamily="66" charset="0"/>
              </a:rPr>
              <a:t>Dear</a:t>
            </a:r>
            <a:r>
              <a:rPr lang="de-AT" dirty="0">
                <a:solidFill>
                  <a:schemeClr val="tx1"/>
                </a:solidFill>
                <a:latin typeface="Brush Script MT" panose="03060802040406070304" pitchFamily="66" charset="0"/>
              </a:rPr>
              <a:t> </a:t>
            </a:r>
            <a:r>
              <a:rPr lang="de-AT" dirty="0" err="1">
                <a:solidFill>
                  <a:schemeClr val="tx1"/>
                </a:solidFill>
                <a:latin typeface="Brush Script MT" panose="03060802040406070304" pitchFamily="66" charset="0"/>
              </a:rPr>
              <a:t>aunt</a:t>
            </a:r>
            <a:r>
              <a:rPr lang="de-AT" dirty="0">
                <a:solidFill>
                  <a:schemeClr val="tx1"/>
                </a:solidFill>
                <a:latin typeface="Brush Script MT" panose="03060802040406070304" pitchFamily="66" charset="0"/>
              </a:rPr>
              <a:t> Emily,</a:t>
            </a:r>
          </a:p>
          <a:p>
            <a:endParaRPr lang="de-AT" dirty="0">
              <a:solidFill>
                <a:schemeClr val="tx1"/>
              </a:solidFill>
              <a:latin typeface="Brush Script MT" panose="03060802040406070304" pitchFamily="66" charset="0"/>
            </a:endParaRPr>
          </a:p>
          <a:p>
            <a:r>
              <a:rPr lang="de-AT" dirty="0" err="1">
                <a:solidFill>
                  <a:schemeClr val="tx1"/>
                </a:solidFill>
                <a:latin typeface="Brush Script MT" panose="03060802040406070304" pitchFamily="66" charset="0"/>
              </a:rPr>
              <a:t>ss</a:t>
            </a:r>
            <a:r>
              <a:rPr lang="de-AT" dirty="0">
                <a:solidFill>
                  <a:schemeClr val="tx1"/>
                </a:solidFill>
                <a:latin typeface="Brush Script MT" panose="03060802040406070304" pitchFamily="66" charset="0"/>
              </a:rPr>
              <a:t> </a:t>
            </a:r>
            <a:r>
              <a:rPr lang="de-AT" dirty="0" err="1">
                <a:solidFill>
                  <a:schemeClr val="tx1"/>
                </a:solidFill>
                <a:latin typeface="Brush Script MT" panose="03060802040406070304" pitchFamily="66" charset="0"/>
              </a:rPr>
              <a:t>promised</a:t>
            </a:r>
            <a:r>
              <a:rPr lang="de-AT" dirty="0">
                <a:solidFill>
                  <a:schemeClr val="tx1"/>
                </a:solidFill>
                <a:latin typeface="Brush Script MT" panose="03060802040406070304" pitchFamily="66" charset="0"/>
              </a:rPr>
              <a:t> I </a:t>
            </a:r>
            <a:r>
              <a:rPr lang="de-AT" dirty="0" err="1">
                <a:solidFill>
                  <a:schemeClr val="tx1"/>
                </a:solidFill>
                <a:latin typeface="Brush Script MT" panose="03060802040406070304" pitchFamily="66" charset="0"/>
              </a:rPr>
              <a:t>write</a:t>
            </a:r>
            <a:r>
              <a:rPr lang="de-AT" dirty="0">
                <a:solidFill>
                  <a:schemeClr val="tx1"/>
                </a:solidFill>
                <a:latin typeface="Brush Script MT" panose="03060802040406070304" pitchFamily="66" charset="0"/>
              </a:rPr>
              <a:t> </a:t>
            </a:r>
            <a:r>
              <a:rPr lang="de-AT" dirty="0" err="1">
                <a:solidFill>
                  <a:schemeClr val="tx1"/>
                </a:solidFill>
                <a:latin typeface="Brush Script MT" panose="03060802040406070304" pitchFamily="66" charset="0"/>
              </a:rPr>
              <a:t>you</a:t>
            </a:r>
            <a:r>
              <a:rPr lang="de-AT" dirty="0">
                <a:solidFill>
                  <a:schemeClr val="tx1"/>
                </a:solidFill>
                <a:latin typeface="Brush Script MT" panose="03060802040406070304" pitchFamily="66" charset="0"/>
              </a:rPr>
              <a:t> a </a:t>
            </a:r>
            <a:r>
              <a:rPr lang="de-AT" dirty="0" err="1">
                <a:solidFill>
                  <a:schemeClr val="tx1"/>
                </a:solidFill>
                <a:latin typeface="Brush Script MT" panose="03060802040406070304" pitchFamily="66" charset="0"/>
              </a:rPr>
              <a:t>letter</a:t>
            </a:r>
            <a:r>
              <a:rPr lang="de-AT" dirty="0">
                <a:solidFill>
                  <a:schemeClr val="tx1"/>
                </a:solidFill>
                <a:latin typeface="Brush Script MT" panose="03060802040406070304" pitchFamily="66" charset="0"/>
              </a:rPr>
              <a:t> </a:t>
            </a:r>
            <a:r>
              <a:rPr lang="de-AT" dirty="0" err="1">
                <a:solidFill>
                  <a:schemeClr val="tx1"/>
                </a:solidFill>
                <a:latin typeface="Brush Script MT" panose="03060802040406070304" pitchFamily="66" charset="0"/>
              </a:rPr>
              <a:t>today</a:t>
            </a:r>
            <a:r>
              <a:rPr lang="de-AT" dirty="0">
                <a:solidFill>
                  <a:schemeClr val="tx1"/>
                </a:solidFill>
                <a:latin typeface="Brush Script MT" panose="03060802040406070304" pitchFamily="66" charset="0"/>
              </a:rPr>
              <a:t> </a:t>
            </a:r>
            <a:r>
              <a:rPr lang="de-AT" dirty="0" err="1">
                <a:solidFill>
                  <a:schemeClr val="tx1"/>
                </a:solidFill>
                <a:latin typeface="Brush Script MT" panose="03060802040406070304" pitchFamily="66" charset="0"/>
              </a:rPr>
              <a:t>about</a:t>
            </a:r>
            <a:r>
              <a:rPr lang="de-AT" dirty="0">
                <a:solidFill>
                  <a:schemeClr val="tx1"/>
                </a:solidFill>
                <a:latin typeface="Brush Script MT" panose="03060802040406070304" pitchFamily="66" charset="0"/>
              </a:rPr>
              <a:t> </a:t>
            </a:r>
            <a:r>
              <a:rPr lang="de-AT" dirty="0" err="1">
                <a:solidFill>
                  <a:schemeClr val="tx1"/>
                </a:solidFill>
                <a:latin typeface="Brush Script MT" panose="03060802040406070304" pitchFamily="66" charset="0"/>
              </a:rPr>
              <a:t>my</a:t>
            </a:r>
            <a:r>
              <a:rPr lang="de-AT" dirty="0">
                <a:solidFill>
                  <a:schemeClr val="tx1"/>
                </a:solidFill>
                <a:latin typeface="Brush Script MT" panose="03060802040406070304" pitchFamily="66" charset="0"/>
              </a:rPr>
              <a:t> </a:t>
            </a:r>
            <a:r>
              <a:rPr lang="de-AT" dirty="0" err="1">
                <a:solidFill>
                  <a:schemeClr val="tx1"/>
                </a:solidFill>
                <a:latin typeface="Brush Script MT" panose="03060802040406070304" pitchFamily="66" charset="0"/>
              </a:rPr>
              <a:t>publication</a:t>
            </a:r>
            <a:r>
              <a:rPr lang="de-AT" dirty="0">
                <a:solidFill>
                  <a:schemeClr val="tx1"/>
                </a:solidFill>
                <a:latin typeface="Brush Script MT" panose="03060802040406070304" pitchFamily="66" charset="0"/>
              </a:rPr>
              <a:t> </a:t>
            </a:r>
            <a:r>
              <a:rPr lang="de-AT" dirty="0" err="1">
                <a:solidFill>
                  <a:schemeClr val="tx1"/>
                </a:solidFill>
                <a:latin typeface="Brush Script MT" panose="03060802040406070304" pitchFamily="66" charset="0"/>
              </a:rPr>
              <a:t>project</a:t>
            </a:r>
            <a:r>
              <a:rPr lang="de-AT" dirty="0">
                <a:solidFill>
                  <a:schemeClr val="tx1"/>
                </a:solidFill>
                <a:latin typeface="Brush Script MT" panose="03060802040406070304" pitchFamily="66" charset="0"/>
              </a:rPr>
              <a:t>…</a:t>
            </a:r>
          </a:p>
          <a:p>
            <a:endParaRPr lang="de-AT" dirty="0">
              <a:solidFill>
                <a:schemeClr val="tx1"/>
              </a:solidFill>
              <a:latin typeface="Brush Script MT" panose="03060802040406070304" pitchFamily="66" charset="0"/>
            </a:endParaRPr>
          </a:p>
          <a:p>
            <a:endParaRPr lang="de-AT" dirty="0">
              <a:solidFill>
                <a:schemeClr val="tx1"/>
              </a:solidFill>
              <a:latin typeface="Brush Script MT" panose="03060802040406070304" pitchFamily="66" charset="0"/>
            </a:endParaRPr>
          </a:p>
          <a:p>
            <a:endParaRPr lang="de-AT" dirty="0">
              <a:solidFill>
                <a:schemeClr val="tx1"/>
              </a:solidFill>
              <a:latin typeface="Brush Script MT" panose="03060802040406070304" pitchFamily="66" charset="0"/>
            </a:endParaRPr>
          </a:p>
          <a:p>
            <a:r>
              <a:rPr lang="de-AT" dirty="0" err="1">
                <a:solidFill>
                  <a:schemeClr val="tx1"/>
                </a:solidFill>
                <a:latin typeface="Brush Script MT" panose="03060802040406070304" pitchFamily="66" charset="0"/>
              </a:rPr>
              <a:t>With</a:t>
            </a:r>
            <a:r>
              <a:rPr lang="de-AT" dirty="0">
                <a:solidFill>
                  <a:schemeClr val="tx1"/>
                </a:solidFill>
                <a:latin typeface="Brush Script MT" panose="03060802040406070304" pitchFamily="66" charset="0"/>
              </a:rPr>
              <a:t> all </a:t>
            </a:r>
            <a:r>
              <a:rPr lang="de-AT" dirty="0" err="1">
                <a:solidFill>
                  <a:schemeClr val="tx1"/>
                </a:solidFill>
                <a:latin typeface="Brush Script MT" panose="03060802040406070304" pitchFamily="66" charset="0"/>
              </a:rPr>
              <a:t>my</a:t>
            </a:r>
            <a:r>
              <a:rPr lang="de-AT" dirty="0">
                <a:solidFill>
                  <a:schemeClr val="tx1"/>
                </a:solidFill>
                <a:latin typeface="Brush Script MT" panose="03060802040406070304" pitchFamily="66" charset="0"/>
              </a:rPr>
              <a:t> </a:t>
            </a:r>
            <a:r>
              <a:rPr lang="de-AT" dirty="0" err="1">
                <a:solidFill>
                  <a:schemeClr val="tx1"/>
                </a:solidFill>
                <a:latin typeface="Brush Script MT" panose="03060802040406070304" pitchFamily="66" charset="0"/>
              </a:rPr>
              <a:t>love</a:t>
            </a:r>
            <a:r>
              <a:rPr lang="de-AT" dirty="0">
                <a:solidFill>
                  <a:schemeClr val="tx1"/>
                </a:solidFill>
                <a:latin typeface="Brush Script MT" panose="03060802040406070304" pitchFamily="66" charset="0"/>
              </a:rPr>
              <a:t>.</a:t>
            </a:r>
          </a:p>
          <a:p>
            <a:r>
              <a:rPr lang="de-AT" dirty="0" err="1">
                <a:solidFill>
                  <a:schemeClr val="tx1"/>
                </a:solidFill>
                <a:latin typeface="Brush Script MT" panose="03060802040406070304" pitchFamily="66" charset="0"/>
              </a:rPr>
              <a:t>Yours</a:t>
            </a:r>
            <a:endParaRPr lang="de-AT" dirty="0">
              <a:solidFill>
                <a:schemeClr val="tx1"/>
              </a:solidFill>
              <a:latin typeface="Brush Script MT" panose="03060802040406070304" pitchFamily="66" charset="0"/>
            </a:endParaRPr>
          </a:p>
        </p:txBody>
      </p:sp>
    </p:spTree>
    <p:extLst>
      <p:ext uri="{BB962C8B-B14F-4D97-AF65-F5344CB8AC3E}">
        <p14:creationId xmlns:p14="http://schemas.microsoft.com/office/powerpoint/2010/main" val="122646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206874" y="567645"/>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5500" b="1" dirty="0">
                <a:solidFill>
                  <a:srgbClr val="20214F"/>
                </a:solidFill>
                <a:latin typeface="Raleway" panose="020B0503030101060003" pitchFamily="34" charset="0"/>
              </a:rPr>
              <a:t>Interview </a:t>
            </a:r>
            <a:r>
              <a:rPr lang="de-AT" sz="5500" b="1" dirty="0" err="1">
                <a:solidFill>
                  <a:srgbClr val="20214F"/>
                </a:solidFill>
                <a:latin typeface="Raleway" panose="020B0503030101060003" pitchFamily="34" charset="0"/>
              </a:rPr>
              <a:t>with</a:t>
            </a:r>
            <a:r>
              <a:rPr lang="de-AT" sz="5500" b="1" dirty="0">
                <a:solidFill>
                  <a:srgbClr val="20214F"/>
                </a:solidFill>
                <a:latin typeface="Raleway" panose="020B0503030101060003" pitchFamily="34" charset="0"/>
              </a:rPr>
              <a:t> a </a:t>
            </a:r>
            <a:r>
              <a:rPr lang="de-AT" sz="5500" b="1" dirty="0" err="1">
                <a:solidFill>
                  <a:srgbClr val="20214F"/>
                </a:solidFill>
                <a:latin typeface="Raleway" panose="020B0503030101060003" pitchFamily="34" charset="0"/>
              </a:rPr>
              <a:t>journalist</a:t>
            </a:r>
            <a:endParaRPr lang="de-AT" sz="5500" b="1" dirty="0">
              <a:solidFill>
                <a:srgbClr val="20214F"/>
              </a:solidFill>
              <a:latin typeface="Raleway" panose="020B0503030101060003" pitchFamily="34" charset="0"/>
            </a:endParaRPr>
          </a:p>
        </p:txBody>
      </p:sp>
      <p:sp>
        <p:nvSpPr>
          <p:cNvPr id="4" name="Rechteck 3"/>
          <p:cNvSpPr/>
          <p:nvPr/>
        </p:nvSpPr>
        <p:spPr>
          <a:xfrm>
            <a:off x="2296759" y="3439206"/>
            <a:ext cx="184731" cy="369332"/>
          </a:xfrm>
          <a:prstGeom prst="rect">
            <a:avLst/>
          </a:prstGeom>
        </p:spPr>
        <p:txBody>
          <a:bodyPr wrap="none">
            <a:spAutoFit/>
          </a:bodyPr>
          <a:lstStyle/>
          <a:p>
            <a:endParaRPr lang="de-AT" dirty="0"/>
          </a:p>
        </p:txBody>
      </p:sp>
      <p:sp>
        <p:nvSpPr>
          <p:cNvPr id="6" name="Rechteck 5"/>
          <p:cNvSpPr/>
          <p:nvPr/>
        </p:nvSpPr>
        <p:spPr>
          <a:xfrm>
            <a:off x="2389124" y="6355375"/>
            <a:ext cx="1244251" cy="215444"/>
          </a:xfrm>
          <a:prstGeom prst="rect">
            <a:avLst/>
          </a:prstGeom>
        </p:spPr>
        <p:txBody>
          <a:bodyPr wrap="none">
            <a:spAutoFit/>
          </a:bodyPr>
          <a:lstStyle/>
          <a:p>
            <a:r>
              <a:rPr lang="de-AT" sz="800" dirty="0"/>
              <a:t>© </a:t>
            </a:r>
            <a:r>
              <a:rPr lang="de-AT" sz="800" dirty="0" err="1"/>
              <a:t>CoWomen</a:t>
            </a:r>
            <a:r>
              <a:rPr lang="de-AT" sz="800" dirty="0"/>
              <a:t> von </a:t>
            </a:r>
            <a:r>
              <a:rPr lang="de-AT" sz="800" dirty="0" err="1"/>
              <a:t>Pexels</a:t>
            </a:r>
            <a:r>
              <a:rPr lang="de-AT" sz="800" dirty="0"/>
              <a:t>  </a:t>
            </a: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973" y="1633934"/>
            <a:ext cx="7082162" cy="4721441"/>
          </a:xfrm>
          <a:prstGeom prst="rect">
            <a:avLst/>
          </a:prstGeom>
        </p:spPr>
      </p:pic>
      <p:sp>
        <p:nvSpPr>
          <p:cNvPr id="8" name="Rechteck 7"/>
          <p:cNvSpPr/>
          <p:nvPr/>
        </p:nvSpPr>
        <p:spPr>
          <a:xfrm>
            <a:off x="8879273" y="2360737"/>
            <a:ext cx="2184400" cy="2895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AT" dirty="0">
                <a:solidFill>
                  <a:schemeClr val="tx1"/>
                </a:solidFill>
                <a:latin typeface="Raleway" panose="020B0503030101060003" pitchFamily="34" charset="0"/>
              </a:rPr>
              <a:t>[</a:t>
            </a:r>
            <a:r>
              <a:rPr lang="de-AT" dirty="0" err="1">
                <a:solidFill>
                  <a:schemeClr val="tx1"/>
                </a:solidFill>
                <a:latin typeface="Raleway" panose="020B0503030101060003" pitchFamily="34" charset="0"/>
              </a:rPr>
              <a:t>Your</a:t>
            </a:r>
            <a:r>
              <a:rPr lang="de-AT" dirty="0">
                <a:solidFill>
                  <a:schemeClr val="tx1"/>
                </a:solidFill>
                <a:latin typeface="Raleway" panose="020B0503030101060003" pitchFamily="34" charset="0"/>
              </a:rPr>
              <a:t> </a:t>
            </a:r>
            <a:r>
              <a:rPr lang="de-AT" dirty="0" err="1">
                <a:solidFill>
                  <a:schemeClr val="tx1"/>
                </a:solidFill>
                <a:latin typeface="Raleway" panose="020B0503030101060003" pitchFamily="34" charset="0"/>
              </a:rPr>
              <a:t>name</a:t>
            </a:r>
            <a:r>
              <a:rPr lang="de-AT" dirty="0">
                <a:solidFill>
                  <a:schemeClr val="tx1"/>
                </a:solidFill>
                <a:latin typeface="Raleway" panose="020B0503030101060003" pitchFamily="34" charset="0"/>
              </a:rPr>
              <a:t> ]  </a:t>
            </a:r>
            <a:r>
              <a:rPr lang="de-AT" dirty="0" err="1">
                <a:solidFill>
                  <a:schemeClr val="tx1"/>
                </a:solidFill>
                <a:latin typeface="Raleway" panose="020B0503030101060003" pitchFamily="34" charset="0"/>
              </a:rPr>
              <a:t>emphasizes</a:t>
            </a:r>
            <a:r>
              <a:rPr lang="de-AT" dirty="0">
                <a:solidFill>
                  <a:schemeClr val="tx1"/>
                </a:solidFill>
                <a:latin typeface="Raleway" panose="020B0503030101060003" pitchFamily="34" charset="0"/>
              </a:rPr>
              <a:t> </a:t>
            </a:r>
            <a:r>
              <a:rPr lang="de-AT" dirty="0" err="1">
                <a:solidFill>
                  <a:schemeClr val="tx1"/>
                </a:solidFill>
                <a:latin typeface="Raleway" panose="020B0503030101060003" pitchFamily="34" charset="0"/>
              </a:rPr>
              <a:t>that</a:t>
            </a:r>
            <a:r>
              <a:rPr lang="de-AT" dirty="0">
                <a:solidFill>
                  <a:schemeClr val="tx1"/>
                </a:solidFill>
                <a:latin typeface="Raleway" panose="020B0503030101060003" pitchFamily="34" charset="0"/>
              </a:rPr>
              <a:t>…</a:t>
            </a:r>
          </a:p>
        </p:txBody>
      </p:sp>
    </p:spTree>
    <p:extLst>
      <p:ext uri="{BB962C8B-B14F-4D97-AF65-F5344CB8AC3E}">
        <p14:creationId xmlns:p14="http://schemas.microsoft.com/office/powerpoint/2010/main" val="12661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206874" y="567645"/>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5500" b="1" dirty="0">
                <a:solidFill>
                  <a:srgbClr val="20214F"/>
                </a:solidFill>
                <a:latin typeface="Raleway" panose="020B0503030101060003" pitchFamily="34" charset="0"/>
              </a:rPr>
              <a:t>The </a:t>
            </a:r>
            <a:r>
              <a:rPr lang="de-AT" sz="5500" b="1" dirty="0" err="1">
                <a:solidFill>
                  <a:srgbClr val="20214F"/>
                </a:solidFill>
                <a:latin typeface="Raleway" panose="020B0503030101060003" pitchFamily="34" charset="0"/>
              </a:rPr>
              <a:t>essence</a:t>
            </a:r>
            <a:r>
              <a:rPr lang="de-AT" sz="5500" b="1" dirty="0">
                <a:solidFill>
                  <a:srgbClr val="20214F"/>
                </a:solidFill>
                <a:latin typeface="Raleway" panose="020B0503030101060003" pitchFamily="34" charset="0"/>
              </a:rPr>
              <a:t> </a:t>
            </a:r>
            <a:r>
              <a:rPr lang="de-AT" sz="5500" b="1" dirty="0" err="1">
                <a:solidFill>
                  <a:srgbClr val="20214F"/>
                </a:solidFill>
                <a:latin typeface="Raleway" panose="020B0503030101060003" pitchFamily="34" charset="0"/>
              </a:rPr>
              <a:t>of</a:t>
            </a:r>
            <a:r>
              <a:rPr lang="de-AT" sz="5500" b="1" dirty="0">
                <a:solidFill>
                  <a:srgbClr val="20214F"/>
                </a:solidFill>
                <a:latin typeface="Raleway" panose="020B0503030101060003" pitchFamily="34" charset="0"/>
              </a:rPr>
              <a:t> </a:t>
            </a:r>
            <a:r>
              <a:rPr lang="de-AT" sz="5500" b="1" dirty="0" err="1">
                <a:solidFill>
                  <a:srgbClr val="20214F"/>
                </a:solidFill>
                <a:latin typeface="Raleway" panose="020B0503030101060003" pitchFamily="34" charset="0"/>
              </a:rPr>
              <a:t>your</a:t>
            </a:r>
            <a:r>
              <a:rPr lang="de-AT" sz="5500" b="1" dirty="0">
                <a:solidFill>
                  <a:srgbClr val="20214F"/>
                </a:solidFill>
                <a:latin typeface="Raleway" panose="020B0503030101060003" pitchFamily="34" charset="0"/>
              </a:rPr>
              <a:t> </a:t>
            </a:r>
            <a:r>
              <a:rPr lang="de-AT" sz="5500" b="1" dirty="0" err="1">
                <a:solidFill>
                  <a:srgbClr val="20214F"/>
                </a:solidFill>
                <a:latin typeface="Raleway" panose="020B0503030101060003" pitchFamily="34" charset="0"/>
              </a:rPr>
              <a:t>paper</a:t>
            </a:r>
            <a:endParaRPr lang="de-AT" sz="5500" b="1" dirty="0">
              <a:solidFill>
                <a:srgbClr val="20214F"/>
              </a:solidFill>
              <a:latin typeface="Raleway" panose="020B0503030101060003" pitchFamily="34" charset="0"/>
            </a:endParaRPr>
          </a:p>
        </p:txBody>
      </p:sp>
      <p:sp>
        <p:nvSpPr>
          <p:cNvPr id="4" name="Rechteck 3"/>
          <p:cNvSpPr/>
          <p:nvPr/>
        </p:nvSpPr>
        <p:spPr>
          <a:xfrm>
            <a:off x="2296759" y="3439206"/>
            <a:ext cx="184731" cy="369332"/>
          </a:xfrm>
          <a:prstGeom prst="rect">
            <a:avLst/>
          </a:prstGeom>
        </p:spPr>
        <p:txBody>
          <a:bodyPr wrap="none">
            <a:spAutoFit/>
          </a:bodyPr>
          <a:lstStyle/>
          <a:p>
            <a:endParaRPr lang="de-AT" dirty="0"/>
          </a:p>
        </p:txBody>
      </p:sp>
      <p:sp>
        <p:nvSpPr>
          <p:cNvPr id="6" name="Rechteck 5"/>
          <p:cNvSpPr/>
          <p:nvPr/>
        </p:nvSpPr>
        <p:spPr>
          <a:xfrm>
            <a:off x="2549808" y="6314915"/>
            <a:ext cx="1215397" cy="215444"/>
          </a:xfrm>
          <a:prstGeom prst="rect">
            <a:avLst/>
          </a:prstGeom>
        </p:spPr>
        <p:txBody>
          <a:bodyPr wrap="none">
            <a:spAutoFit/>
          </a:bodyPr>
          <a:lstStyle/>
          <a:p>
            <a:r>
              <a:rPr lang="de-AT" sz="800" dirty="0"/>
              <a:t>© </a:t>
            </a:r>
            <a:r>
              <a:rPr lang="de-AT" sz="800" dirty="0" err="1"/>
              <a:t>PicsbyFran</a:t>
            </a:r>
            <a:r>
              <a:rPr lang="de-AT" sz="800" dirty="0"/>
              <a:t> on </a:t>
            </a:r>
            <a:r>
              <a:rPr lang="de-AT" sz="800" dirty="0" err="1"/>
              <a:t>Pixabay</a:t>
            </a:r>
            <a:endParaRPr lang="de-AT" sz="800" dirty="0"/>
          </a:p>
        </p:txBody>
      </p:sp>
      <p:pic>
        <p:nvPicPr>
          <p:cNvPr id="23" name="Grafik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9808" y="1603451"/>
            <a:ext cx="7067196" cy="4711464"/>
          </a:xfrm>
          <a:prstGeom prst="rect">
            <a:avLst/>
          </a:prstGeom>
        </p:spPr>
      </p:pic>
    </p:spTree>
    <p:extLst>
      <p:ext uri="{BB962C8B-B14F-4D97-AF65-F5344CB8AC3E}">
        <p14:creationId xmlns:p14="http://schemas.microsoft.com/office/powerpoint/2010/main" val="1674294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206874" y="567645"/>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5500" b="1" dirty="0">
                <a:solidFill>
                  <a:srgbClr val="20214F"/>
                </a:solidFill>
                <a:latin typeface="Raleway" panose="020B0503030101060003" pitchFamily="34" charset="0"/>
              </a:rPr>
              <a:t>The </a:t>
            </a:r>
            <a:r>
              <a:rPr lang="de-AT" sz="5500" b="1" dirty="0" err="1">
                <a:solidFill>
                  <a:srgbClr val="20214F"/>
                </a:solidFill>
                <a:latin typeface="Raleway" panose="020B0503030101060003" pitchFamily="34" charset="0"/>
              </a:rPr>
              <a:t>research</a:t>
            </a:r>
            <a:r>
              <a:rPr lang="de-AT" sz="5500" b="1" dirty="0">
                <a:solidFill>
                  <a:srgbClr val="20214F"/>
                </a:solidFill>
                <a:latin typeface="Raleway" panose="020B0503030101060003" pitchFamily="34" charset="0"/>
              </a:rPr>
              <a:t> </a:t>
            </a:r>
            <a:r>
              <a:rPr lang="de-AT" sz="5500" b="1" dirty="0" err="1">
                <a:solidFill>
                  <a:srgbClr val="20214F"/>
                </a:solidFill>
                <a:latin typeface="Raleway" panose="020B0503030101060003" pitchFamily="34" charset="0"/>
              </a:rPr>
              <a:t>paper</a:t>
            </a:r>
            <a:r>
              <a:rPr lang="de-AT" sz="5500" b="1" dirty="0">
                <a:solidFill>
                  <a:srgbClr val="20214F"/>
                </a:solidFill>
                <a:latin typeface="Raleway" panose="020B0503030101060003" pitchFamily="34" charset="0"/>
              </a:rPr>
              <a:t> </a:t>
            </a:r>
            <a:r>
              <a:rPr lang="de-AT" sz="5500" b="1" dirty="0" err="1">
                <a:solidFill>
                  <a:srgbClr val="20214F"/>
                </a:solidFill>
                <a:latin typeface="Raleway" panose="020B0503030101060003" pitchFamily="34" charset="0"/>
              </a:rPr>
              <a:t>pentagon</a:t>
            </a:r>
            <a:endParaRPr lang="de-AT" sz="5500" b="1" dirty="0">
              <a:solidFill>
                <a:srgbClr val="20214F"/>
              </a:solidFill>
              <a:latin typeface="Raleway" panose="020B0503030101060003" pitchFamily="34" charset="0"/>
            </a:endParaRPr>
          </a:p>
        </p:txBody>
      </p:sp>
      <p:sp>
        <p:nvSpPr>
          <p:cNvPr id="4" name="Rechteck 3"/>
          <p:cNvSpPr/>
          <p:nvPr/>
        </p:nvSpPr>
        <p:spPr>
          <a:xfrm>
            <a:off x="2296759" y="3439206"/>
            <a:ext cx="184731" cy="369332"/>
          </a:xfrm>
          <a:prstGeom prst="rect">
            <a:avLst/>
          </a:prstGeom>
        </p:spPr>
        <p:txBody>
          <a:bodyPr wrap="none">
            <a:spAutoFit/>
          </a:bodyPr>
          <a:lstStyle/>
          <a:p>
            <a:endParaRPr lang="de-AT" dirty="0"/>
          </a:p>
        </p:txBody>
      </p:sp>
      <p:sp>
        <p:nvSpPr>
          <p:cNvPr id="6" name="Rechteck 5"/>
          <p:cNvSpPr/>
          <p:nvPr/>
        </p:nvSpPr>
        <p:spPr>
          <a:xfrm>
            <a:off x="1682797" y="6348066"/>
            <a:ext cx="955711" cy="215444"/>
          </a:xfrm>
          <a:prstGeom prst="rect">
            <a:avLst/>
          </a:prstGeom>
        </p:spPr>
        <p:txBody>
          <a:bodyPr wrap="none">
            <a:spAutoFit/>
          </a:bodyPr>
          <a:lstStyle/>
          <a:p>
            <a:r>
              <a:rPr lang="de-AT" sz="800" dirty="0"/>
              <a:t>© </a:t>
            </a:r>
            <a:r>
              <a:rPr lang="de-AT" sz="800" dirty="0" err="1"/>
              <a:t>Rienecker</a:t>
            </a:r>
            <a:r>
              <a:rPr lang="de-AT" sz="800" dirty="0"/>
              <a:t> 2020 </a:t>
            </a:r>
          </a:p>
        </p:txBody>
      </p:sp>
      <p:pic>
        <p:nvPicPr>
          <p:cNvPr id="11" name="Grafik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797" y="1531165"/>
            <a:ext cx="8670513" cy="4683518"/>
          </a:xfrm>
          <a:prstGeom prst="rect">
            <a:avLst/>
          </a:prstGeom>
        </p:spPr>
      </p:pic>
    </p:spTree>
    <p:extLst>
      <p:ext uri="{BB962C8B-B14F-4D97-AF65-F5344CB8AC3E}">
        <p14:creationId xmlns:p14="http://schemas.microsoft.com/office/powerpoint/2010/main" val="3847847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317713" y="337591"/>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6800" b="1" dirty="0">
                <a:solidFill>
                  <a:srgbClr val="20214F"/>
                </a:solidFill>
                <a:latin typeface="Raleway" panose="020B0503030101060003" pitchFamily="34" charset="0"/>
              </a:rPr>
              <a:t>The </a:t>
            </a:r>
            <a:r>
              <a:rPr lang="de-AT" sz="6800" b="1" dirty="0" err="1">
                <a:solidFill>
                  <a:srgbClr val="20214F"/>
                </a:solidFill>
                <a:latin typeface="Raleway" panose="020B0503030101060003" pitchFamily="34" charset="0"/>
              </a:rPr>
              <a:t>assumptions</a:t>
            </a:r>
            <a:endParaRPr lang="de-AT" sz="6800" b="1" dirty="0">
              <a:solidFill>
                <a:srgbClr val="20214F"/>
              </a:solidFill>
              <a:latin typeface="Raleway" panose="020B0503030101060003" pitchFamily="34" charset="0"/>
            </a:endParaRPr>
          </a:p>
        </p:txBody>
      </p:sp>
      <p:sp>
        <p:nvSpPr>
          <p:cNvPr id="3" name="Untertitel 2"/>
          <p:cNvSpPr txBox="1">
            <a:spLocks/>
          </p:cNvSpPr>
          <p:nvPr/>
        </p:nvSpPr>
        <p:spPr>
          <a:xfrm>
            <a:off x="317710" y="1565751"/>
            <a:ext cx="11622361" cy="1655762"/>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AT" sz="4300" b="1" dirty="0" err="1">
                <a:solidFill>
                  <a:srgbClr val="20214F"/>
                </a:solidFill>
                <a:latin typeface="Raleway" panose="020B0503030101060003" pitchFamily="34" charset="0"/>
              </a:rPr>
              <a:t>You</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found</a:t>
            </a:r>
            <a:r>
              <a:rPr lang="de-AT" sz="4300" b="1" dirty="0">
                <a:solidFill>
                  <a:srgbClr val="20214F"/>
                </a:solidFill>
                <a:latin typeface="Raleway" panose="020B0503030101060003" pitchFamily="34" charset="0"/>
              </a:rPr>
              <a:t> a </a:t>
            </a:r>
            <a:r>
              <a:rPr lang="de-AT" sz="4300" b="1" dirty="0" err="1">
                <a:solidFill>
                  <a:srgbClr val="20214F"/>
                </a:solidFill>
                <a:latin typeface="Raleway" panose="020B0503030101060003" pitchFamily="34" charset="0"/>
              </a:rPr>
              <a:t>research</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topic</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done</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the</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research</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analyzed</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the</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data</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and</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wrote</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the</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paper</a:t>
            </a:r>
            <a:r>
              <a:rPr lang="de-AT" sz="4300" b="1" dirty="0">
                <a:solidFill>
                  <a:srgbClr val="20214F"/>
                </a:solidFill>
                <a:latin typeface="Raleway" panose="020B0503030101060003" pitchFamily="34" charset="0"/>
              </a:rPr>
              <a:t>. </a:t>
            </a:r>
          </a:p>
        </p:txBody>
      </p:sp>
      <p:sp>
        <p:nvSpPr>
          <p:cNvPr id="4" name="Untertitel 2"/>
          <p:cNvSpPr txBox="1">
            <a:spLocks/>
          </p:cNvSpPr>
          <p:nvPr/>
        </p:nvSpPr>
        <p:spPr>
          <a:xfrm>
            <a:off x="317707" y="3156017"/>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AT" sz="4300" b="1" dirty="0" err="1">
                <a:solidFill>
                  <a:srgbClr val="20214F"/>
                </a:solidFill>
                <a:latin typeface="Raleway" panose="020B0503030101060003" pitchFamily="34" charset="0"/>
              </a:rPr>
              <a:t>You</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submit</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the</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paper</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to</a:t>
            </a:r>
            <a:r>
              <a:rPr lang="de-AT" sz="4300" b="1" dirty="0">
                <a:solidFill>
                  <a:srgbClr val="20214F"/>
                </a:solidFill>
                <a:latin typeface="Raleway" panose="020B0503030101060003" pitchFamily="34" charset="0"/>
              </a:rPr>
              <a:t> a </a:t>
            </a:r>
            <a:r>
              <a:rPr lang="de-AT" sz="4300" b="1" dirty="0" err="1">
                <a:solidFill>
                  <a:srgbClr val="20214F"/>
                </a:solidFill>
                <a:latin typeface="Raleway" panose="020B0503030101060003" pitchFamily="34" charset="0"/>
              </a:rPr>
              <a:t>journal</a:t>
            </a:r>
            <a:r>
              <a:rPr lang="de-AT" sz="4300" b="1" dirty="0">
                <a:solidFill>
                  <a:srgbClr val="20214F"/>
                </a:solidFill>
                <a:latin typeface="Raleway" panose="020B0503030101060003" pitchFamily="34" charset="0"/>
              </a:rPr>
              <a:t> </a:t>
            </a:r>
          </a:p>
        </p:txBody>
      </p:sp>
      <p:sp>
        <p:nvSpPr>
          <p:cNvPr id="9" name="Untertitel 2"/>
          <p:cNvSpPr txBox="1">
            <a:spLocks/>
          </p:cNvSpPr>
          <p:nvPr/>
        </p:nvSpPr>
        <p:spPr>
          <a:xfrm>
            <a:off x="317707" y="4449673"/>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4300" b="1" dirty="0" err="1">
                <a:solidFill>
                  <a:srgbClr val="FF0000"/>
                </a:solidFill>
                <a:latin typeface="Raleway" panose="020B0503030101060003" pitchFamily="34" charset="0"/>
              </a:rPr>
              <a:t>What</a:t>
            </a:r>
            <a:r>
              <a:rPr lang="de-AT" sz="4300" b="1" dirty="0">
                <a:solidFill>
                  <a:srgbClr val="FF0000"/>
                </a:solidFill>
                <a:latin typeface="Raleway" panose="020B0503030101060003" pitchFamily="34" charset="0"/>
              </a:rPr>
              <a:t> </a:t>
            </a:r>
            <a:r>
              <a:rPr lang="de-AT" sz="4300" b="1" dirty="0" err="1">
                <a:solidFill>
                  <a:srgbClr val="FF0000"/>
                </a:solidFill>
                <a:latin typeface="Raleway" panose="020B0503030101060003" pitchFamily="34" charset="0"/>
              </a:rPr>
              <a:t>happens</a:t>
            </a:r>
            <a:r>
              <a:rPr lang="de-AT" sz="4300" b="1" dirty="0">
                <a:solidFill>
                  <a:srgbClr val="FF0000"/>
                </a:solidFill>
                <a:latin typeface="Raleway" panose="020B0503030101060003" pitchFamily="34" charset="0"/>
              </a:rPr>
              <a:t>?</a:t>
            </a:r>
          </a:p>
          <a:p>
            <a:pPr algn="l"/>
            <a:endParaRPr lang="de-AT" sz="4300" b="1" dirty="0">
              <a:solidFill>
                <a:srgbClr val="20214F"/>
              </a:solidFill>
              <a:latin typeface="Raleway" panose="020B0503030101060003" pitchFamily="34" charset="0"/>
            </a:endParaRPr>
          </a:p>
        </p:txBody>
      </p:sp>
    </p:spTree>
    <p:extLst>
      <p:ext uri="{BB962C8B-B14F-4D97-AF65-F5344CB8AC3E}">
        <p14:creationId xmlns:p14="http://schemas.microsoft.com/office/powerpoint/2010/main" val="201948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280492" y="1752491"/>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rgbClr val="20214F"/>
                </a:solidFill>
                <a:latin typeface="Raleway" panose="020B0503030101060003" pitchFamily="34" charset="0"/>
              </a:rPr>
              <a:t>I don’t have any time for writing.</a:t>
            </a:r>
          </a:p>
        </p:txBody>
      </p:sp>
      <p:sp>
        <p:nvSpPr>
          <p:cNvPr id="3" name="Untertitel 2"/>
          <p:cNvSpPr txBox="1">
            <a:spLocks/>
          </p:cNvSpPr>
          <p:nvPr/>
        </p:nvSpPr>
        <p:spPr>
          <a:xfrm>
            <a:off x="280492" y="2165625"/>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rgbClr val="20214F"/>
                </a:solidFill>
                <a:latin typeface="Raleway" panose="020B0503030101060003" pitchFamily="34" charset="0"/>
              </a:rPr>
              <a:t>I can’t write in my office.</a:t>
            </a:r>
          </a:p>
        </p:txBody>
      </p:sp>
      <p:sp>
        <p:nvSpPr>
          <p:cNvPr id="4" name="Untertitel 2"/>
          <p:cNvSpPr txBox="1">
            <a:spLocks/>
          </p:cNvSpPr>
          <p:nvPr/>
        </p:nvSpPr>
        <p:spPr>
          <a:xfrm>
            <a:off x="280492" y="2600077"/>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rgbClr val="20214F"/>
                </a:solidFill>
                <a:latin typeface="Raleway" panose="020B0503030101060003" pitchFamily="34" charset="0"/>
              </a:rPr>
              <a:t>I’m not ambitious.</a:t>
            </a:r>
            <a:endParaRPr lang="de-AT" sz="2000" b="1" dirty="0">
              <a:solidFill>
                <a:srgbClr val="20214F"/>
              </a:solidFill>
              <a:latin typeface="Raleway" panose="020B0503030101060003" pitchFamily="34" charset="0"/>
            </a:endParaRPr>
          </a:p>
          <a:p>
            <a:pPr algn="l"/>
            <a:endParaRPr lang="en-US" sz="2000" b="1" dirty="0">
              <a:solidFill>
                <a:srgbClr val="20214F"/>
              </a:solidFill>
              <a:latin typeface="Raleway" panose="020B0503030101060003" pitchFamily="34" charset="0"/>
            </a:endParaRPr>
          </a:p>
        </p:txBody>
      </p:sp>
      <p:sp>
        <p:nvSpPr>
          <p:cNvPr id="6" name="Untertitel 2"/>
          <p:cNvSpPr txBox="1">
            <a:spLocks/>
          </p:cNvSpPr>
          <p:nvPr/>
        </p:nvSpPr>
        <p:spPr>
          <a:xfrm>
            <a:off x="280492" y="614204"/>
            <a:ext cx="11622361" cy="1655762"/>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6800" b="1" dirty="0" err="1">
                <a:solidFill>
                  <a:srgbClr val="20214F"/>
                </a:solidFill>
                <a:latin typeface="Raleway" panose="020B0503030101060003" pitchFamily="34" charset="0"/>
              </a:rPr>
              <a:t>Excuses</a:t>
            </a:r>
            <a:r>
              <a:rPr lang="de-AT" sz="6800" b="1" dirty="0">
                <a:solidFill>
                  <a:srgbClr val="20214F"/>
                </a:solidFill>
                <a:latin typeface="Raleway" panose="020B0503030101060003" pitchFamily="34" charset="0"/>
              </a:rPr>
              <a:t> </a:t>
            </a:r>
            <a:r>
              <a:rPr lang="de-AT" sz="6800" b="1" dirty="0" err="1">
                <a:solidFill>
                  <a:srgbClr val="20214F"/>
                </a:solidFill>
                <a:latin typeface="Raleway" panose="020B0503030101060003" pitchFamily="34" charset="0"/>
              </a:rPr>
              <a:t>why</a:t>
            </a:r>
            <a:r>
              <a:rPr lang="de-AT" sz="6800" b="1" dirty="0">
                <a:solidFill>
                  <a:srgbClr val="20214F"/>
                </a:solidFill>
                <a:latin typeface="Raleway" panose="020B0503030101060003" pitchFamily="34" charset="0"/>
              </a:rPr>
              <a:t> </a:t>
            </a:r>
            <a:r>
              <a:rPr lang="de-AT" sz="6800" b="1" dirty="0" err="1">
                <a:solidFill>
                  <a:srgbClr val="20214F"/>
                </a:solidFill>
                <a:latin typeface="Raleway" panose="020B0503030101060003" pitchFamily="34" charset="0"/>
              </a:rPr>
              <a:t>we</a:t>
            </a:r>
            <a:r>
              <a:rPr lang="de-AT" sz="6800" b="1" dirty="0">
                <a:solidFill>
                  <a:srgbClr val="20214F"/>
                </a:solidFill>
                <a:latin typeface="Raleway" panose="020B0503030101060003" pitchFamily="34" charset="0"/>
              </a:rPr>
              <a:t> do not </a:t>
            </a:r>
            <a:r>
              <a:rPr lang="de-AT" sz="6800" b="1" dirty="0" err="1">
                <a:solidFill>
                  <a:srgbClr val="20214F"/>
                </a:solidFill>
                <a:latin typeface="Raleway" panose="020B0503030101060003" pitchFamily="34" charset="0"/>
              </a:rPr>
              <a:t>write</a:t>
            </a:r>
            <a:r>
              <a:rPr lang="de-AT" sz="6800" b="1" dirty="0">
                <a:solidFill>
                  <a:srgbClr val="20214F"/>
                </a:solidFill>
                <a:latin typeface="Raleway" panose="020B0503030101060003" pitchFamily="34" charset="0"/>
              </a:rPr>
              <a:t>:</a:t>
            </a:r>
          </a:p>
        </p:txBody>
      </p:sp>
      <p:sp>
        <p:nvSpPr>
          <p:cNvPr id="7" name="Untertitel 2"/>
          <p:cNvSpPr txBox="1">
            <a:spLocks/>
          </p:cNvSpPr>
          <p:nvPr/>
        </p:nvSpPr>
        <p:spPr>
          <a:xfrm>
            <a:off x="280492" y="3047233"/>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rgbClr val="20214F"/>
                </a:solidFill>
                <a:latin typeface="Raleway" panose="020B0503030101060003" pitchFamily="34" charset="0"/>
              </a:rPr>
              <a:t>My teaching comes first.</a:t>
            </a:r>
          </a:p>
        </p:txBody>
      </p:sp>
      <p:sp>
        <p:nvSpPr>
          <p:cNvPr id="8" name="Untertitel 2"/>
          <p:cNvSpPr txBox="1">
            <a:spLocks/>
          </p:cNvSpPr>
          <p:nvPr/>
        </p:nvSpPr>
        <p:spPr>
          <a:xfrm>
            <a:off x="280492" y="3494389"/>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rgbClr val="20214F"/>
                </a:solidFill>
                <a:latin typeface="Raleway" panose="020B0503030101060003" pitchFamily="34" charset="0"/>
              </a:rPr>
              <a:t>I review journal articles, but I don’t write for journals.</a:t>
            </a:r>
          </a:p>
        </p:txBody>
      </p:sp>
      <p:sp>
        <p:nvSpPr>
          <p:cNvPr id="9" name="Untertitel 2"/>
          <p:cNvSpPr txBox="1">
            <a:spLocks/>
          </p:cNvSpPr>
          <p:nvPr/>
        </p:nvSpPr>
        <p:spPr>
          <a:xfrm>
            <a:off x="280492" y="3972793"/>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rgbClr val="20214F"/>
                </a:solidFill>
                <a:latin typeface="Raleway" panose="020B0503030101060003" pitchFamily="34" charset="0"/>
              </a:rPr>
              <a:t>I don’t want to play the publications game.</a:t>
            </a:r>
          </a:p>
        </p:txBody>
      </p:sp>
      <p:sp>
        <p:nvSpPr>
          <p:cNvPr id="15" name="Untertitel 2"/>
          <p:cNvSpPr txBox="1">
            <a:spLocks/>
          </p:cNvSpPr>
          <p:nvPr/>
        </p:nvSpPr>
        <p:spPr>
          <a:xfrm>
            <a:off x="280492" y="4407068"/>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rgbClr val="20214F"/>
                </a:solidFill>
                <a:latin typeface="Raleway" panose="020B0503030101060003" pitchFamily="34" charset="0"/>
              </a:rPr>
              <a:t>I’m too tired when I get home to do any writing.</a:t>
            </a:r>
          </a:p>
        </p:txBody>
      </p:sp>
      <p:sp>
        <p:nvSpPr>
          <p:cNvPr id="16" name="Untertitel 2"/>
          <p:cNvSpPr txBox="1">
            <a:spLocks/>
          </p:cNvSpPr>
          <p:nvPr/>
        </p:nvSpPr>
        <p:spPr>
          <a:xfrm>
            <a:off x="280492" y="4793132"/>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rgbClr val="20214F"/>
                </a:solidFill>
                <a:latin typeface="Raleway" panose="020B0503030101060003" pitchFamily="34" charset="0"/>
              </a:rPr>
              <a:t>I resent giving up so much of my personal time to writing.</a:t>
            </a:r>
          </a:p>
        </p:txBody>
      </p:sp>
      <p:sp>
        <p:nvSpPr>
          <p:cNvPr id="17" name="Untertitel 2"/>
          <p:cNvSpPr txBox="1">
            <a:spLocks/>
          </p:cNvSpPr>
          <p:nvPr/>
        </p:nvSpPr>
        <p:spPr>
          <a:xfrm>
            <a:off x="280492" y="5197095"/>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rgbClr val="20214F"/>
                </a:solidFill>
                <a:latin typeface="Raleway" panose="020B0503030101060003" pitchFamily="34" charset="0"/>
              </a:rPr>
              <a:t>I do a lot of writing, just not for publication.</a:t>
            </a:r>
          </a:p>
        </p:txBody>
      </p:sp>
      <p:sp>
        <p:nvSpPr>
          <p:cNvPr id="18" name="Untertitel 2"/>
          <p:cNvSpPr txBox="1">
            <a:spLocks/>
          </p:cNvSpPr>
          <p:nvPr/>
        </p:nvSpPr>
        <p:spPr>
          <a:xfrm>
            <a:off x="280492" y="5634749"/>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rgbClr val="20214F"/>
                </a:solidFill>
                <a:latin typeface="Raleway" panose="020B0503030101060003" pitchFamily="34" charset="0"/>
              </a:rPr>
              <a:t>No one will read it anyway.</a:t>
            </a:r>
          </a:p>
        </p:txBody>
      </p:sp>
      <p:sp>
        <p:nvSpPr>
          <p:cNvPr id="19" name="Untertitel 2"/>
          <p:cNvSpPr txBox="1">
            <a:spLocks/>
          </p:cNvSpPr>
          <p:nvPr/>
        </p:nvSpPr>
        <p:spPr>
          <a:xfrm>
            <a:off x="280492" y="6039889"/>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rgbClr val="20214F"/>
                </a:solidFill>
                <a:latin typeface="Raleway" panose="020B0503030101060003" pitchFamily="34" charset="0"/>
              </a:rPr>
              <a:t>I’m probably just afraid of rejection.</a:t>
            </a:r>
          </a:p>
        </p:txBody>
      </p:sp>
      <p:sp>
        <p:nvSpPr>
          <p:cNvPr id="20" name="Untertitel 2"/>
          <p:cNvSpPr txBox="1">
            <a:spLocks/>
          </p:cNvSpPr>
          <p:nvPr/>
        </p:nvSpPr>
        <p:spPr>
          <a:xfrm>
            <a:off x="317713" y="6439829"/>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rgbClr val="20214F"/>
                </a:solidFill>
                <a:latin typeface="Raleway" panose="020B0503030101060003" pitchFamily="34" charset="0"/>
              </a:rPr>
              <a:t>I don’t write well.</a:t>
            </a:r>
          </a:p>
        </p:txBody>
      </p:sp>
      <p:sp>
        <p:nvSpPr>
          <p:cNvPr id="2" name="Ellipse 1"/>
          <p:cNvSpPr/>
          <p:nvPr/>
        </p:nvSpPr>
        <p:spPr>
          <a:xfrm>
            <a:off x="125128" y="6402381"/>
            <a:ext cx="3715352" cy="4235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44716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4" grpId="0"/>
      <p:bldP spid="6" grpId="0"/>
      <p:bldP spid="7" grpId="0"/>
      <p:bldP spid="8" grpId="0"/>
      <p:bldP spid="9" grpId="0"/>
      <p:bldP spid="15" grpId="0"/>
      <p:bldP spid="16" grpId="0"/>
      <p:bldP spid="17" grpId="0"/>
      <p:bldP spid="18" grpId="0"/>
      <p:bldP spid="19" grpId="0"/>
      <p:bldP spid="20" grpId="0"/>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rotWithShape="1">
          <a:blip r:embed="rId3">
            <a:extLst>
              <a:ext uri="{28A0092B-C50C-407E-A947-70E740481C1C}">
                <a14:useLocalDpi xmlns:a14="http://schemas.microsoft.com/office/drawing/2010/main" val="0"/>
              </a:ext>
            </a:extLst>
          </a:blip>
          <a:srcRect l="22932" t="31306" r="24591" b="11391"/>
          <a:stretch/>
        </p:blipFill>
        <p:spPr>
          <a:xfrm>
            <a:off x="2680416" y="2051887"/>
            <a:ext cx="6896953" cy="4419600"/>
          </a:xfrm>
          <a:prstGeom prst="rect">
            <a:avLst/>
          </a:prstGeom>
        </p:spPr>
      </p:pic>
      <p:sp>
        <p:nvSpPr>
          <p:cNvPr id="4" name="Untertitel 2"/>
          <p:cNvSpPr txBox="1">
            <a:spLocks/>
          </p:cNvSpPr>
          <p:nvPr/>
        </p:nvSpPr>
        <p:spPr>
          <a:xfrm>
            <a:off x="317713" y="337591"/>
            <a:ext cx="11622361" cy="1655762"/>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6800" b="1" dirty="0">
                <a:solidFill>
                  <a:srgbClr val="20214F"/>
                </a:solidFill>
                <a:latin typeface="Raleway" panose="020B0503030101060003" pitchFamily="34" charset="0"/>
              </a:rPr>
              <a:t>Editorial </a:t>
            </a:r>
            <a:r>
              <a:rPr lang="de-AT" sz="6800" b="1" dirty="0" err="1">
                <a:solidFill>
                  <a:srgbClr val="20214F"/>
                </a:solidFill>
                <a:latin typeface="Raleway" panose="020B0503030101060003" pitchFamily="34" charset="0"/>
              </a:rPr>
              <a:t>Process</a:t>
            </a:r>
            <a:r>
              <a:rPr lang="de-AT" sz="6800" b="1" dirty="0">
                <a:solidFill>
                  <a:srgbClr val="20214F"/>
                </a:solidFill>
                <a:latin typeface="Raleway" panose="020B0503030101060003" pitchFamily="34" charset="0"/>
              </a:rPr>
              <a:t> – </a:t>
            </a:r>
            <a:br>
              <a:rPr lang="de-AT" sz="6800" b="1" dirty="0">
                <a:solidFill>
                  <a:srgbClr val="20214F"/>
                </a:solidFill>
                <a:latin typeface="Raleway" panose="020B0503030101060003" pitchFamily="34" charset="0"/>
              </a:rPr>
            </a:br>
            <a:r>
              <a:rPr lang="de-AT" sz="6800" b="1" dirty="0">
                <a:solidFill>
                  <a:srgbClr val="20214F"/>
                </a:solidFill>
                <a:latin typeface="Raleway" panose="020B0503030101060003" pitchFamily="34" charset="0"/>
              </a:rPr>
              <a:t>Double Blind Peer-Review</a:t>
            </a:r>
          </a:p>
        </p:txBody>
      </p:sp>
      <p:sp>
        <p:nvSpPr>
          <p:cNvPr id="6" name="Rechteck 5"/>
          <p:cNvSpPr/>
          <p:nvPr/>
        </p:nvSpPr>
        <p:spPr>
          <a:xfrm>
            <a:off x="2585068" y="6471487"/>
            <a:ext cx="1508746" cy="215444"/>
          </a:xfrm>
          <a:prstGeom prst="rect">
            <a:avLst/>
          </a:prstGeom>
        </p:spPr>
        <p:txBody>
          <a:bodyPr wrap="none">
            <a:spAutoFit/>
          </a:bodyPr>
          <a:lstStyle/>
          <a:p>
            <a:r>
              <a:rPr lang="de-AT" sz="800" dirty="0"/>
              <a:t>© Adamantios Diamantopoulos</a:t>
            </a:r>
          </a:p>
        </p:txBody>
      </p:sp>
      <p:sp>
        <p:nvSpPr>
          <p:cNvPr id="5" name="Untertitel 2"/>
          <p:cNvSpPr txBox="1">
            <a:spLocks/>
          </p:cNvSpPr>
          <p:nvPr/>
        </p:nvSpPr>
        <p:spPr>
          <a:xfrm>
            <a:off x="9466055" y="1048622"/>
            <a:ext cx="2519832" cy="616857"/>
          </a:xfrm>
          <a:prstGeom prst="rect">
            <a:avLst/>
          </a:prstGeom>
          <a:solidFill>
            <a:srgbClr val="DA873E"/>
          </a:solidFill>
          <a:ln>
            <a:solidFill>
              <a:srgbClr val="DA873E"/>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AT" sz="2000" b="1" dirty="0">
                <a:solidFill>
                  <a:schemeClr val="bg1"/>
                </a:solidFill>
                <a:latin typeface="Raleway" panose="020B0503030101060003" pitchFamily="34" charset="0"/>
              </a:rPr>
              <a:t>Who </a:t>
            </a:r>
            <a:r>
              <a:rPr lang="de-AT" sz="2000" b="1" dirty="0" err="1">
                <a:solidFill>
                  <a:schemeClr val="bg1"/>
                </a:solidFill>
                <a:latin typeface="Raleway" panose="020B0503030101060003" pitchFamily="34" charset="0"/>
              </a:rPr>
              <a:t>might</a:t>
            </a:r>
            <a:r>
              <a:rPr lang="de-AT" sz="2000" b="1" dirty="0">
                <a:solidFill>
                  <a:schemeClr val="bg1"/>
                </a:solidFill>
                <a:latin typeface="Raleway" panose="020B0503030101060003" pitchFamily="34" charset="0"/>
              </a:rPr>
              <a:t> </a:t>
            </a:r>
            <a:r>
              <a:rPr lang="de-AT" sz="2000" b="1" dirty="0" err="1">
                <a:solidFill>
                  <a:schemeClr val="bg1"/>
                </a:solidFill>
                <a:latin typeface="Raleway" panose="020B0503030101060003" pitchFamily="34" charset="0"/>
              </a:rPr>
              <a:t>be</a:t>
            </a:r>
            <a:r>
              <a:rPr lang="de-AT" sz="2000" b="1" dirty="0">
                <a:solidFill>
                  <a:schemeClr val="bg1"/>
                </a:solidFill>
                <a:latin typeface="Raleway" panose="020B0503030101060003" pitchFamily="34" charset="0"/>
              </a:rPr>
              <a:t> </a:t>
            </a:r>
            <a:r>
              <a:rPr lang="de-AT" sz="2000" b="1" dirty="0" err="1">
                <a:solidFill>
                  <a:schemeClr val="bg1"/>
                </a:solidFill>
                <a:latin typeface="Raleway" panose="020B0503030101060003" pitchFamily="34" charset="0"/>
              </a:rPr>
              <a:t>reviewer</a:t>
            </a:r>
            <a:r>
              <a:rPr lang="de-AT" sz="2000" b="1" dirty="0">
                <a:solidFill>
                  <a:schemeClr val="bg1"/>
                </a:solidFill>
                <a:latin typeface="Raleway" panose="020B0503030101060003" pitchFamily="34" charset="0"/>
              </a:rPr>
              <a:t>?</a:t>
            </a:r>
          </a:p>
        </p:txBody>
      </p:sp>
      <p:sp>
        <p:nvSpPr>
          <p:cNvPr id="7" name="Untertitel 2"/>
          <p:cNvSpPr txBox="1">
            <a:spLocks/>
          </p:cNvSpPr>
          <p:nvPr/>
        </p:nvSpPr>
        <p:spPr>
          <a:xfrm>
            <a:off x="9466055" y="1724013"/>
            <a:ext cx="2519832" cy="382191"/>
          </a:xfrm>
          <a:prstGeom prst="rect">
            <a:avLst/>
          </a:prstGeom>
          <a:solidFill>
            <a:srgbClr val="DA873E"/>
          </a:solidFill>
          <a:ln>
            <a:solidFill>
              <a:srgbClr val="DA873E"/>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AT" sz="1600" b="1" dirty="0">
                <a:solidFill>
                  <a:schemeClr val="bg1"/>
                </a:solidFill>
                <a:latin typeface="Raleway" panose="020B0503030101060003" pitchFamily="34" charset="0"/>
              </a:rPr>
              <a:t>Editorial Review Board</a:t>
            </a:r>
          </a:p>
        </p:txBody>
      </p:sp>
      <p:sp>
        <p:nvSpPr>
          <p:cNvPr id="12" name="Untertitel 2"/>
          <p:cNvSpPr txBox="1">
            <a:spLocks/>
          </p:cNvSpPr>
          <p:nvPr/>
        </p:nvSpPr>
        <p:spPr>
          <a:xfrm>
            <a:off x="9466055" y="2171280"/>
            <a:ext cx="2519832" cy="759590"/>
          </a:xfrm>
          <a:prstGeom prst="rect">
            <a:avLst/>
          </a:prstGeom>
          <a:solidFill>
            <a:srgbClr val="DA873E"/>
          </a:solidFill>
          <a:ln>
            <a:solidFill>
              <a:srgbClr val="DA873E"/>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AT" sz="1600" b="1" dirty="0" err="1">
                <a:solidFill>
                  <a:schemeClr val="bg1"/>
                </a:solidFill>
                <a:latin typeface="Raleway" panose="020B0503030101060003" pitchFamily="34" charset="0"/>
              </a:rPr>
              <a:t>Authors</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that</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you</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cite</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and</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have</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published</a:t>
            </a:r>
            <a:r>
              <a:rPr lang="de-AT" sz="1600" b="1" dirty="0">
                <a:solidFill>
                  <a:schemeClr val="bg1"/>
                </a:solidFill>
                <a:latin typeface="Raleway" panose="020B0503030101060003" pitchFamily="34" charset="0"/>
              </a:rPr>
              <a:t> in </a:t>
            </a:r>
            <a:r>
              <a:rPr lang="de-AT" sz="1600" b="1" dirty="0" err="1">
                <a:solidFill>
                  <a:schemeClr val="bg1"/>
                </a:solidFill>
                <a:latin typeface="Raleway" panose="020B0503030101060003" pitchFamily="34" charset="0"/>
              </a:rPr>
              <a:t>the</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journal</a:t>
            </a:r>
            <a:r>
              <a:rPr lang="de-AT" sz="1600" b="1" dirty="0">
                <a:solidFill>
                  <a:schemeClr val="bg1"/>
                </a:solidFill>
                <a:latin typeface="Raleway" panose="020B0503030101060003" pitchFamily="34" charset="0"/>
              </a:rPr>
              <a:t>!</a:t>
            </a:r>
          </a:p>
        </p:txBody>
      </p:sp>
      <p:sp>
        <p:nvSpPr>
          <p:cNvPr id="13" name="Untertitel 2"/>
          <p:cNvSpPr txBox="1">
            <a:spLocks/>
          </p:cNvSpPr>
          <p:nvPr/>
        </p:nvSpPr>
        <p:spPr>
          <a:xfrm>
            <a:off x="9466055" y="3016538"/>
            <a:ext cx="2519832" cy="759590"/>
          </a:xfrm>
          <a:prstGeom prst="rect">
            <a:avLst/>
          </a:prstGeom>
          <a:solidFill>
            <a:srgbClr val="DA873E"/>
          </a:solidFill>
          <a:ln>
            <a:solidFill>
              <a:srgbClr val="DA873E"/>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AT" sz="1600" b="1" dirty="0" err="1">
                <a:solidFill>
                  <a:schemeClr val="bg1"/>
                </a:solidFill>
                <a:latin typeface="Raleway" panose="020B0503030101060003" pitchFamily="34" charset="0"/>
              </a:rPr>
              <a:t>Authors</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that</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you</a:t>
            </a:r>
            <a:r>
              <a:rPr lang="de-AT" sz="1600" b="1" dirty="0">
                <a:solidFill>
                  <a:schemeClr val="bg1"/>
                </a:solidFill>
                <a:latin typeface="Raleway" panose="020B0503030101060003" pitchFamily="34" charset="0"/>
              </a:rPr>
              <a:t> do not </a:t>
            </a:r>
            <a:r>
              <a:rPr lang="de-AT" sz="1600" b="1" dirty="0" err="1">
                <a:solidFill>
                  <a:schemeClr val="bg1"/>
                </a:solidFill>
                <a:latin typeface="Raleway" panose="020B0503030101060003" pitchFamily="34" charset="0"/>
              </a:rPr>
              <a:t>cite</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and</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have</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published</a:t>
            </a:r>
            <a:r>
              <a:rPr lang="de-AT" sz="1600" b="1" dirty="0">
                <a:solidFill>
                  <a:schemeClr val="bg1"/>
                </a:solidFill>
                <a:latin typeface="Raleway" panose="020B0503030101060003" pitchFamily="34" charset="0"/>
              </a:rPr>
              <a:t> in </a:t>
            </a:r>
            <a:r>
              <a:rPr lang="de-AT" sz="1600" b="1" dirty="0" err="1">
                <a:solidFill>
                  <a:schemeClr val="bg1"/>
                </a:solidFill>
                <a:latin typeface="Raleway" panose="020B0503030101060003" pitchFamily="34" charset="0"/>
              </a:rPr>
              <a:t>the</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journal</a:t>
            </a:r>
            <a:r>
              <a:rPr lang="de-AT" sz="1600" b="1" dirty="0">
                <a:solidFill>
                  <a:schemeClr val="bg1"/>
                </a:solidFill>
                <a:latin typeface="Raleway" panose="020B0503030101060003" pitchFamily="34" charset="0"/>
              </a:rPr>
              <a:t>!</a:t>
            </a:r>
          </a:p>
        </p:txBody>
      </p:sp>
      <p:sp>
        <p:nvSpPr>
          <p:cNvPr id="14" name="Untertitel 2"/>
          <p:cNvSpPr txBox="1">
            <a:spLocks/>
          </p:cNvSpPr>
          <p:nvPr/>
        </p:nvSpPr>
        <p:spPr>
          <a:xfrm>
            <a:off x="9466055" y="3861796"/>
            <a:ext cx="2519832" cy="590192"/>
          </a:xfrm>
          <a:prstGeom prst="rect">
            <a:avLst/>
          </a:prstGeom>
          <a:solidFill>
            <a:srgbClr val="DA873E"/>
          </a:solidFill>
          <a:ln>
            <a:solidFill>
              <a:srgbClr val="DA873E"/>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AT" sz="1600" b="1" dirty="0" err="1">
                <a:solidFill>
                  <a:schemeClr val="bg1"/>
                </a:solidFill>
                <a:latin typeface="Raleway" panose="020B0503030101060003" pitchFamily="34" charset="0"/>
              </a:rPr>
              <a:t>Authors</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that</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are</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known</a:t>
            </a:r>
            <a:r>
              <a:rPr lang="de-AT" sz="1600" b="1" dirty="0">
                <a:solidFill>
                  <a:schemeClr val="bg1"/>
                </a:solidFill>
                <a:latin typeface="Raleway" panose="020B0503030101060003" pitchFamily="34" charset="0"/>
              </a:rPr>
              <a:t> in </a:t>
            </a:r>
            <a:r>
              <a:rPr lang="de-AT" sz="1600" b="1" dirty="0" err="1">
                <a:solidFill>
                  <a:schemeClr val="bg1"/>
                </a:solidFill>
                <a:latin typeface="Raleway" panose="020B0503030101060003" pitchFamily="34" charset="0"/>
              </a:rPr>
              <a:t>the</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field</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of</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research</a:t>
            </a:r>
            <a:endParaRPr lang="de-AT" sz="1600" b="1" dirty="0">
              <a:solidFill>
                <a:schemeClr val="bg1"/>
              </a:solidFill>
              <a:latin typeface="Raleway" panose="020B0503030101060003" pitchFamily="34" charset="0"/>
            </a:endParaRPr>
          </a:p>
        </p:txBody>
      </p:sp>
      <p:sp>
        <p:nvSpPr>
          <p:cNvPr id="15" name="Untertitel 2"/>
          <p:cNvSpPr txBox="1">
            <a:spLocks/>
          </p:cNvSpPr>
          <p:nvPr/>
        </p:nvSpPr>
        <p:spPr>
          <a:xfrm>
            <a:off x="9466055" y="4537655"/>
            <a:ext cx="2519832" cy="910281"/>
          </a:xfrm>
          <a:prstGeom prst="rect">
            <a:avLst/>
          </a:prstGeom>
          <a:solidFill>
            <a:srgbClr val="DA873E"/>
          </a:solidFill>
          <a:ln>
            <a:solidFill>
              <a:srgbClr val="DA873E"/>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AT" sz="1600" b="1" dirty="0" err="1">
                <a:solidFill>
                  <a:schemeClr val="bg1"/>
                </a:solidFill>
                <a:latin typeface="Raleway" panose="020B0503030101060003" pitchFamily="34" charset="0"/>
              </a:rPr>
              <a:t>Reviewers</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that</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have</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indicated</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your</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keywords</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as</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their</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area</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of</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expertise</a:t>
            </a:r>
            <a:endParaRPr lang="de-AT" sz="1600" b="1" dirty="0">
              <a:solidFill>
                <a:schemeClr val="bg1"/>
              </a:solidFill>
              <a:latin typeface="Raleway" panose="020B0503030101060003" pitchFamily="34" charset="0"/>
            </a:endParaRPr>
          </a:p>
        </p:txBody>
      </p:sp>
      <p:sp>
        <p:nvSpPr>
          <p:cNvPr id="16" name="Untertitel 2"/>
          <p:cNvSpPr txBox="1">
            <a:spLocks/>
          </p:cNvSpPr>
          <p:nvPr/>
        </p:nvSpPr>
        <p:spPr>
          <a:xfrm>
            <a:off x="9466055" y="5533605"/>
            <a:ext cx="2519832" cy="590192"/>
          </a:xfrm>
          <a:prstGeom prst="rect">
            <a:avLst/>
          </a:prstGeom>
          <a:solidFill>
            <a:srgbClr val="DA873E"/>
          </a:solidFill>
          <a:ln>
            <a:solidFill>
              <a:srgbClr val="DA873E"/>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AT" sz="1600" b="1" dirty="0" err="1">
                <a:solidFill>
                  <a:schemeClr val="bg1"/>
                </a:solidFill>
                <a:latin typeface="Raleway" panose="020B0503030101060003" pitchFamily="34" charset="0"/>
              </a:rPr>
              <a:t>Buddies</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of</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the</a:t>
            </a:r>
            <a:r>
              <a:rPr lang="de-AT" sz="1600" b="1" dirty="0">
                <a:solidFill>
                  <a:schemeClr val="bg1"/>
                </a:solidFill>
                <a:latin typeface="Raleway" panose="020B0503030101060003" pitchFamily="34" charset="0"/>
              </a:rPr>
              <a:t> (</a:t>
            </a:r>
            <a:r>
              <a:rPr lang="de-AT" sz="1600" b="1" dirty="0" err="1">
                <a:solidFill>
                  <a:schemeClr val="bg1"/>
                </a:solidFill>
                <a:latin typeface="Raleway" panose="020B0503030101060003" pitchFamily="34" charset="0"/>
              </a:rPr>
              <a:t>Associate</a:t>
            </a:r>
            <a:r>
              <a:rPr lang="de-AT" sz="1600" b="1" dirty="0">
                <a:solidFill>
                  <a:schemeClr val="bg1"/>
                </a:solidFill>
                <a:latin typeface="Raleway" panose="020B0503030101060003" pitchFamily="34" charset="0"/>
              </a:rPr>
              <a:t>) Editor</a:t>
            </a:r>
          </a:p>
        </p:txBody>
      </p:sp>
      <p:sp>
        <p:nvSpPr>
          <p:cNvPr id="17" name="Untertitel 2"/>
          <p:cNvSpPr txBox="1">
            <a:spLocks/>
          </p:cNvSpPr>
          <p:nvPr/>
        </p:nvSpPr>
        <p:spPr>
          <a:xfrm>
            <a:off x="9466055" y="6209465"/>
            <a:ext cx="2519832" cy="590192"/>
          </a:xfrm>
          <a:prstGeom prst="rect">
            <a:avLst/>
          </a:prstGeom>
          <a:solidFill>
            <a:srgbClr val="DA873E"/>
          </a:solidFill>
          <a:ln>
            <a:solidFill>
              <a:srgbClr val="DA873E"/>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AT" sz="1600" b="1" dirty="0">
                <a:solidFill>
                  <a:schemeClr val="bg1"/>
                </a:solidFill>
                <a:latin typeface="Raleway" panose="020B0503030101060003" pitchFamily="34" charset="0"/>
              </a:rPr>
              <a:t>…</a:t>
            </a:r>
          </a:p>
        </p:txBody>
      </p:sp>
      <p:sp>
        <p:nvSpPr>
          <p:cNvPr id="3" name="Untertitel 2">
            <a:extLst>
              <a:ext uri="{FF2B5EF4-FFF2-40B4-BE49-F238E27FC236}">
                <a16:creationId xmlns:a16="http://schemas.microsoft.com/office/drawing/2014/main" id="{469FB1EC-BC23-759C-87E9-4CA28BDA55F8}"/>
              </a:ext>
            </a:extLst>
          </p:cNvPr>
          <p:cNvSpPr txBox="1">
            <a:spLocks/>
          </p:cNvSpPr>
          <p:nvPr/>
        </p:nvSpPr>
        <p:spPr>
          <a:xfrm>
            <a:off x="5236235" y="2467309"/>
            <a:ext cx="1599280" cy="616857"/>
          </a:xfrm>
          <a:prstGeom prst="rect">
            <a:avLst/>
          </a:prstGeom>
          <a:solidFill>
            <a:srgbClr val="DA873E"/>
          </a:solidFill>
          <a:ln>
            <a:solidFill>
              <a:srgbClr val="DA873E"/>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AT" sz="2000" b="1" dirty="0">
                <a:solidFill>
                  <a:schemeClr val="bg1"/>
                </a:solidFill>
                <a:latin typeface="Raleway" panose="020B0503030101060003" pitchFamily="34" charset="0"/>
              </a:rPr>
              <a:t>Who </a:t>
            </a:r>
            <a:r>
              <a:rPr lang="de-AT" sz="2000" b="1" dirty="0" err="1">
                <a:solidFill>
                  <a:schemeClr val="bg1"/>
                </a:solidFill>
                <a:latin typeface="Raleway" panose="020B0503030101060003" pitchFamily="34" charset="0"/>
              </a:rPr>
              <a:t>is</a:t>
            </a:r>
            <a:r>
              <a:rPr lang="de-AT" sz="2000" b="1" dirty="0">
                <a:solidFill>
                  <a:schemeClr val="bg1"/>
                </a:solidFill>
                <a:latin typeface="Raleway" panose="020B0503030101060003" pitchFamily="34" charset="0"/>
              </a:rPr>
              <a:t> </a:t>
            </a:r>
            <a:r>
              <a:rPr lang="de-AT" sz="2000" b="1" dirty="0" err="1">
                <a:solidFill>
                  <a:schemeClr val="bg1"/>
                </a:solidFill>
                <a:latin typeface="Raleway" panose="020B0503030101060003" pitchFamily="34" charset="0"/>
              </a:rPr>
              <a:t>the</a:t>
            </a:r>
            <a:r>
              <a:rPr lang="de-AT" sz="2000" b="1" dirty="0">
                <a:solidFill>
                  <a:schemeClr val="bg1"/>
                </a:solidFill>
                <a:latin typeface="Raleway" panose="020B0503030101060003" pitchFamily="34" charset="0"/>
              </a:rPr>
              <a:t> </a:t>
            </a:r>
            <a:br>
              <a:rPr lang="de-AT" sz="2000" b="1" dirty="0">
                <a:solidFill>
                  <a:schemeClr val="bg1"/>
                </a:solidFill>
                <a:latin typeface="Raleway" panose="020B0503030101060003" pitchFamily="34" charset="0"/>
              </a:rPr>
            </a:br>
            <a:r>
              <a:rPr lang="de-AT" sz="2000" b="1" dirty="0">
                <a:solidFill>
                  <a:schemeClr val="bg1"/>
                </a:solidFill>
                <a:latin typeface="Raleway" panose="020B0503030101060003" pitchFamily="34" charset="0"/>
              </a:rPr>
              <a:t>Editor?</a:t>
            </a:r>
          </a:p>
        </p:txBody>
      </p:sp>
      <p:sp>
        <p:nvSpPr>
          <p:cNvPr id="8" name="Untertitel 2">
            <a:extLst>
              <a:ext uri="{FF2B5EF4-FFF2-40B4-BE49-F238E27FC236}">
                <a16:creationId xmlns:a16="http://schemas.microsoft.com/office/drawing/2014/main" id="{0722479D-6C84-F810-30EF-F2373764CC50}"/>
              </a:ext>
            </a:extLst>
          </p:cNvPr>
          <p:cNvSpPr txBox="1">
            <a:spLocks/>
          </p:cNvSpPr>
          <p:nvPr/>
        </p:nvSpPr>
        <p:spPr>
          <a:xfrm>
            <a:off x="5165482" y="5442857"/>
            <a:ext cx="2519832" cy="616857"/>
          </a:xfrm>
          <a:prstGeom prst="rect">
            <a:avLst/>
          </a:prstGeom>
          <a:solidFill>
            <a:srgbClr val="DA873E"/>
          </a:solidFill>
          <a:ln>
            <a:solidFill>
              <a:srgbClr val="DA873E"/>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AT" sz="2000" b="1" dirty="0">
                <a:solidFill>
                  <a:schemeClr val="bg1"/>
                </a:solidFill>
                <a:latin typeface="Raleway" panose="020B0503030101060003" pitchFamily="34" charset="0"/>
              </a:rPr>
              <a:t>Who </a:t>
            </a:r>
            <a:r>
              <a:rPr lang="de-AT" sz="2000" b="1" dirty="0" err="1">
                <a:solidFill>
                  <a:schemeClr val="bg1"/>
                </a:solidFill>
                <a:latin typeface="Raleway" panose="020B0503030101060003" pitchFamily="34" charset="0"/>
              </a:rPr>
              <a:t>might</a:t>
            </a:r>
            <a:r>
              <a:rPr lang="de-AT" sz="2000" b="1" dirty="0">
                <a:solidFill>
                  <a:schemeClr val="bg1"/>
                </a:solidFill>
                <a:latin typeface="Raleway" panose="020B0503030101060003" pitchFamily="34" charset="0"/>
              </a:rPr>
              <a:t> </a:t>
            </a:r>
            <a:r>
              <a:rPr lang="de-AT" sz="2000" b="1" dirty="0" err="1">
                <a:solidFill>
                  <a:schemeClr val="bg1"/>
                </a:solidFill>
                <a:latin typeface="Raleway" panose="020B0503030101060003" pitchFamily="34" charset="0"/>
              </a:rPr>
              <a:t>be</a:t>
            </a:r>
            <a:r>
              <a:rPr lang="de-AT" sz="2000" b="1" dirty="0">
                <a:solidFill>
                  <a:schemeClr val="bg1"/>
                </a:solidFill>
                <a:latin typeface="Raleway" panose="020B0503030101060003" pitchFamily="34" charset="0"/>
              </a:rPr>
              <a:t> </a:t>
            </a:r>
            <a:r>
              <a:rPr lang="de-AT" sz="2000" b="1" dirty="0" err="1">
                <a:solidFill>
                  <a:schemeClr val="bg1"/>
                </a:solidFill>
                <a:latin typeface="Raleway" panose="020B0503030101060003" pitchFamily="34" charset="0"/>
              </a:rPr>
              <a:t>the</a:t>
            </a:r>
            <a:r>
              <a:rPr lang="de-AT" sz="2000" b="1" dirty="0">
                <a:solidFill>
                  <a:schemeClr val="bg1"/>
                </a:solidFill>
                <a:latin typeface="Raleway" panose="020B0503030101060003" pitchFamily="34" charset="0"/>
              </a:rPr>
              <a:t> </a:t>
            </a:r>
            <a:br>
              <a:rPr lang="de-AT" sz="2000" b="1" dirty="0">
                <a:solidFill>
                  <a:schemeClr val="bg1"/>
                </a:solidFill>
                <a:latin typeface="Raleway" panose="020B0503030101060003" pitchFamily="34" charset="0"/>
              </a:rPr>
            </a:br>
            <a:r>
              <a:rPr lang="de-AT" sz="2000" b="1" dirty="0" err="1">
                <a:solidFill>
                  <a:schemeClr val="bg1"/>
                </a:solidFill>
                <a:latin typeface="Raleway" panose="020B0503030101060003" pitchFamily="34" charset="0"/>
              </a:rPr>
              <a:t>Associate</a:t>
            </a:r>
            <a:r>
              <a:rPr lang="de-AT" sz="2000" b="1" dirty="0">
                <a:solidFill>
                  <a:schemeClr val="bg1"/>
                </a:solidFill>
                <a:latin typeface="Raleway" panose="020B0503030101060003" pitchFamily="34" charset="0"/>
              </a:rPr>
              <a:t> Editor?</a:t>
            </a:r>
          </a:p>
        </p:txBody>
      </p:sp>
    </p:spTree>
    <p:extLst>
      <p:ext uri="{BB962C8B-B14F-4D97-AF65-F5344CB8AC3E}">
        <p14:creationId xmlns:p14="http://schemas.microsoft.com/office/powerpoint/2010/main" val="396558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animBg="1"/>
      <p:bldP spid="13" grpId="0" animBg="1"/>
      <p:bldP spid="14" grpId="0" animBg="1"/>
      <p:bldP spid="15" grpId="0" animBg="1"/>
      <p:bldP spid="16"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317713" y="337591"/>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6800" b="1" dirty="0">
                <a:solidFill>
                  <a:srgbClr val="20214F"/>
                </a:solidFill>
                <a:latin typeface="Raleway" panose="020B0503030101060003" pitchFamily="34" charset="0"/>
              </a:rPr>
              <a:t>The </a:t>
            </a:r>
            <a:r>
              <a:rPr lang="de-AT" sz="6800" b="1" dirty="0" err="1">
                <a:solidFill>
                  <a:srgbClr val="20214F"/>
                </a:solidFill>
                <a:latin typeface="Raleway" panose="020B0503030101060003" pitchFamily="34" charset="0"/>
              </a:rPr>
              <a:t>assumptions</a:t>
            </a:r>
            <a:endParaRPr lang="de-AT" sz="6800" b="1" dirty="0">
              <a:solidFill>
                <a:srgbClr val="20214F"/>
              </a:solidFill>
              <a:latin typeface="Raleway" panose="020B0503030101060003" pitchFamily="34" charset="0"/>
            </a:endParaRPr>
          </a:p>
        </p:txBody>
      </p:sp>
      <p:sp>
        <p:nvSpPr>
          <p:cNvPr id="3" name="Untertitel 2"/>
          <p:cNvSpPr txBox="1">
            <a:spLocks/>
          </p:cNvSpPr>
          <p:nvPr/>
        </p:nvSpPr>
        <p:spPr>
          <a:xfrm>
            <a:off x="317710" y="1565751"/>
            <a:ext cx="11622361" cy="1655762"/>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AT" sz="4300" b="1" dirty="0" err="1">
                <a:solidFill>
                  <a:srgbClr val="20214F"/>
                </a:solidFill>
                <a:latin typeface="Raleway" panose="020B0503030101060003" pitchFamily="34" charset="0"/>
              </a:rPr>
              <a:t>You</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found</a:t>
            </a:r>
            <a:r>
              <a:rPr lang="de-AT" sz="4300" b="1" dirty="0">
                <a:solidFill>
                  <a:srgbClr val="20214F"/>
                </a:solidFill>
                <a:latin typeface="Raleway" panose="020B0503030101060003" pitchFamily="34" charset="0"/>
              </a:rPr>
              <a:t> a </a:t>
            </a:r>
            <a:r>
              <a:rPr lang="de-AT" sz="4300" b="1" dirty="0" err="1">
                <a:solidFill>
                  <a:srgbClr val="20214F"/>
                </a:solidFill>
                <a:latin typeface="Raleway" panose="020B0503030101060003" pitchFamily="34" charset="0"/>
              </a:rPr>
              <a:t>research</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topic</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done</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the</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research</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analyzed</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the</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data</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and</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wrote</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the</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paper</a:t>
            </a:r>
            <a:r>
              <a:rPr lang="de-AT" sz="4300" b="1" dirty="0">
                <a:solidFill>
                  <a:srgbClr val="20214F"/>
                </a:solidFill>
                <a:latin typeface="Raleway" panose="020B0503030101060003" pitchFamily="34" charset="0"/>
              </a:rPr>
              <a:t>. </a:t>
            </a:r>
          </a:p>
        </p:txBody>
      </p:sp>
      <p:sp>
        <p:nvSpPr>
          <p:cNvPr id="6" name="Untertitel 2"/>
          <p:cNvSpPr txBox="1">
            <a:spLocks/>
          </p:cNvSpPr>
          <p:nvPr/>
        </p:nvSpPr>
        <p:spPr>
          <a:xfrm>
            <a:off x="317707" y="4954606"/>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4300" b="1" dirty="0">
                <a:solidFill>
                  <a:srgbClr val="FF0000"/>
                </a:solidFill>
                <a:latin typeface="Raleway" panose="020B0503030101060003" pitchFamily="34" charset="0"/>
              </a:rPr>
              <a:t>CONGRATULATIONS!</a:t>
            </a:r>
          </a:p>
          <a:p>
            <a:pPr algn="l"/>
            <a:endParaRPr lang="de-AT" sz="4300" b="1" dirty="0">
              <a:solidFill>
                <a:srgbClr val="20214F"/>
              </a:solidFill>
              <a:latin typeface="Raleway" panose="020B0503030101060003" pitchFamily="34" charset="0"/>
            </a:endParaRPr>
          </a:p>
        </p:txBody>
      </p:sp>
      <p:sp>
        <p:nvSpPr>
          <p:cNvPr id="7" name="Untertitel 2"/>
          <p:cNvSpPr txBox="1">
            <a:spLocks/>
          </p:cNvSpPr>
          <p:nvPr/>
        </p:nvSpPr>
        <p:spPr>
          <a:xfrm>
            <a:off x="317706" y="5761009"/>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AT" sz="4300" b="1" dirty="0">
                <a:solidFill>
                  <a:srgbClr val="20214F"/>
                </a:solidFill>
                <a:latin typeface="Raleway" panose="020B0503030101060003" pitchFamily="34" charset="0"/>
              </a:rPr>
              <a:t>But: </a:t>
            </a:r>
            <a:r>
              <a:rPr lang="de-AT" sz="4300" b="1" dirty="0" err="1">
                <a:solidFill>
                  <a:srgbClr val="20214F"/>
                </a:solidFill>
                <a:latin typeface="Raleway" panose="020B0503030101060003" pitchFamily="34" charset="0"/>
              </a:rPr>
              <a:t>what</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follows</a:t>
            </a:r>
            <a:r>
              <a:rPr lang="de-AT" sz="4300" b="1" dirty="0">
                <a:solidFill>
                  <a:srgbClr val="20214F"/>
                </a:solidFill>
                <a:latin typeface="Raleway" panose="020B0503030101060003" pitchFamily="34" charset="0"/>
              </a:rPr>
              <a:t>?</a:t>
            </a:r>
          </a:p>
        </p:txBody>
      </p:sp>
      <p:sp>
        <p:nvSpPr>
          <p:cNvPr id="8" name="Untertitel 2"/>
          <p:cNvSpPr txBox="1">
            <a:spLocks/>
          </p:cNvSpPr>
          <p:nvPr/>
        </p:nvSpPr>
        <p:spPr>
          <a:xfrm>
            <a:off x="317707" y="3156017"/>
            <a:ext cx="11622361" cy="1655762"/>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AT" sz="4300" b="1" dirty="0" err="1">
                <a:solidFill>
                  <a:srgbClr val="20214F"/>
                </a:solidFill>
                <a:latin typeface="Raleway" panose="020B0503030101060003" pitchFamily="34" charset="0"/>
              </a:rPr>
              <a:t>You</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submitted</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the</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paper</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to</a:t>
            </a:r>
            <a:r>
              <a:rPr lang="de-AT" sz="4300" b="1" dirty="0">
                <a:solidFill>
                  <a:srgbClr val="20214F"/>
                </a:solidFill>
                <a:latin typeface="Raleway" panose="020B0503030101060003" pitchFamily="34" charset="0"/>
              </a:rPr>
              <a:t> a </a:t>
            </a:r>
            <a:r>
              <a:rPr lang="de-AT" sz="4300" b="1" dirty="0" err="1">
                <a:solidFill>
                  <a:srgbClr val="20214F"/>
                </a:solidFill>
                <a:latin typeface="Raleway" panose="020B0503030101060003" pitchFamily="34" charset="0"/>
              </a:rPr>
              <a:t>journal</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and</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it</a:t>
            </a:r>
            <a:r>
              <a:rPr lang="de-AT" sz="4300" b="1" dirty="0">
                <a:solidFill>
                  <a:srgbClr val="20214F"/>
                </a:solidFill>
                <a:latin typeface="Raleway" panose="020B0503030101060003" pitchFamily="34" charset="0"/>
              </a:rPr>
              <a:t> was not </a:t>
            </a:r>
            <a:r>
              <a:rPr lang="de-AT" sz="4300" b="1" dirty="0" err="1">
                <a:solidFill>
                  <a:srgbClr val="20214F"/>
                </a:solidFill>
                <a:latin typeface="Raleway" panose="020B0503030101060003" pitchFamily="34" charset="0"/>
              </a:rPr>
              <a:t>desk-rejected</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and</a:t>
            </a:r>
            <a:r>
              <a:rPr lang="de-AT" sz="4300" b="1" dirty="0">
                <a:solidFill>
                  <a:srgbClr val="20214F"/>
                </a:solidFill>
                <a:latin typeface="Raleway" panose="020B0503030101060003" pitchFamily="34" charset="0"/>
              </a:rPr>
              <a:t> not </a:t>
            </a:r>
            <a:r>
              <a:rPr lang="de-AT" sz="4300" b="1" dirty="0" err="1">
                <a:solidFill>
                  <a:srgbClr val="20214F"/>
                </a:solidFill>
                <a:latin typeface="Raleway" panose="020B0503030101060003" pitchFamily="34" charset="0"/>
              </a:rPr>
              <a:t>rejected</a:t>
            </a:r>
            <a:r>
              <a:rPr lang="de-AT" sz="4300" b="1" dirty="0">
                <a:solidFill>
                  <a:srgbClr val="20214F"/>
                </a:solidFill>
                <a:latin typeface="Raleway" panose="020B0503030101060003" pitchFamily="34" charset="0"/>
              </a:rPr>
              <a:t> in </a:t>
            </a:r>
            <a:r>
              <a:rPr lang="de-AT" sz="4300" b="1" dirty="0" err="1">
                <a:solidFill>
                  <a:srgbClr val="20214F"/>
                </a:solidFill>
                <a:latin typeface="Raleway" panose="020B0503030101060003" pitchFamily="34" charset="0"/>
              </a:rPr>
              <a:t>the</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first</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review</a:t>
            </a:r>
            <a:r>
              <a:rPr lang="de-AT" sz="4300" b="1" dirty="0">
                <a:solidFill>
                  <a:srgbClr val="20214F"/>
                </a:solidFill>
                <a:latin typeface="Raleway" panose="020B0503030101060003" pitchFamily="34" charset="0"/>
              </a:rPr>
              <a:t> </a:t>
            </a:r>
            <a:r>
              <a:rPr lang="de-AT" sz="4300" b="1" dirty="0" err="1">
                <a:solidFill>
                  <a:srgbClr val="20214F"/>
                </a:solidFill>
                <a:latin typeface="Raleway" panose="020B0503030101060003" pitchFamily="34" charset="0"/>
              </a:rPr>
              <a:t>round</a:t>
            </a:r>
            <a:r>
              <a:rPr lang="de-AT" sz="4300" b="1" dirty="0">
                <a:solidFill>
                  <a:srgbClr val="20214F"/>
                </a:solidFill>
                <a:latin typeface="Raleway" panose="020B0503030101060003" pitchFamily="34" charset="0"/>
              </a:rPr>
              <a:t>. </a:t>
            </a:r>
          </a:p>
        </p:txBody>
      </p:sp>
    </p:spTree>
    <p:extLst>
      <p:ext uri="{BB962C8B-B14F-4D97-AF65-F5344CB8AC3E}">
        <p14:creationId xmlns:p14="http://schemas.microsoft.com/office/powerpoint/2010/main" val="123905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4" name="Untertitel 2"/>
          <p:cNvSpPr txBox="1">
            <a:spLocks/>
          </p:cNvSpPr>
          <p:nvPr/>
        </p:nvSpPr>
        <p:spPr>
          <a:xfrm>
            <a:off x="317713" y="337591"/>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6800" b="1" dirty="0" err="1">
                <a:solidFill>
                  <a:srgbClr val="20214F"/>
                </a:solidFill>
                <a:latin typeface="Raleway" panose="020B0503030101060003" pitchFamily="34" charset="0"/>
              </a:rPr>
              <a:t>Dealing</a:t>
            </a:r>
            <a:r>
              <a:rPr lang="de-AT" sz="6800" b="1" dirty="0">
                <a:solidFill>
                  <a:srgbClr val="20214F"/>
                </a:solidFill>
                <a:latin typeface="Raleway" panose="020B0503030101060003" pitchFamily="34" charset="0"/>
              </a:rPr>
              <a:t> </a:t>
            </a:r>
            <a:r>
              <a:rPr lang="de-AT" sz="6800" b="1" dirty="0" err="1">
                <a:solidFill>
                  <a:srgbClr val="20214F"/>
                </a:solidFill>
                <a:latin typeface="Raleway" panose="020B0503030101060003" pitchFamily="34" charset="0"/>
              </a:rPr>
              <a:t>With</a:t>
            </a:r>
            <a:r>
              <a:rPr lang="de-AT" sz="6800" b="1" dirty="0">
                <a:solidFill>
                  <a:srgbClr val="20214F"/>
                </a:solidFill>
                <a:latin typeface="Raleway" panose="020B0503030101060003" pitchFamily="34" charset="0"/>
              </a:rPr>
              <a:t> </a:t>
            </a:r>
            <a:r>
              <a:rPr lang="de-AT" sz="6800" b="1" dirty="0" err="1">
                <a:solidFill>
                  <a:srgbClr val="20214F"/>
                </a:solidFill>
                <a:latin typeface="Raleway" panose="020B0503030101060003" pitchFamily="34" charset="0"/>
              </a:rPr>
              <a:t>Revisions</a:t>
            </a:r>
            <a:endParaRPr lang="de-AT" sz="6800" b="1" dirty="0">
              <a:solidFill>
                <a:srgbClr val="20214F"/>
              </a:solidFill>
              <a:latin typeface="Raleway" panose="020B0503030101060003" pitchFamily="34" charset="0"/>
            </a:endParaRPr>
          </a:p>
        </p:txBody>
      </p:sp>
      <p:sp>
        <p:nvSpPr>
          <p:cNvPr id="6" name="Rechteck 5"/>
          <p:cNvSpPr/>
          <p:nvPr/>
        </p:nvSpPr>
        <p:spPr>
          <a:xfrm>
            <a:off x="1393607" y="6463992"/>
            <a:ext cx="1508746" cy="215444"/>
          </a:xfrm>
          <a:prstGeom prst="rect">
            <a:avLst/>
          </a:prstGeom>
        </p:spPr>
        <p:txBody>
          <a:bodyPr wrap="none">
            <a:spAutoFit/>
          </a:bodyPr>
          <a:lstStyle/>
          <a:p>
            <a:r>
              <a:rPr lang="de-AT" sz="800" dirty="0"/>
              <a:t>© Adamantios Diamantopoulos</a:t>
            </a:r>
          </a:p>
        </p:txBody>
      </p:sp>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l="14940" t="26424" r="19905" b="13651"/>
          <a:stretch/>
        </p:blipFill>
        <p:spPr>
          <a:xfrm>
            <a:off x="1393607" y="1299868"/>
            <a:ext cx="9470571" cy="5111658"/>
          </a:xfrm>
          <a:prstGeom prst="rect">
            <a:avLst/>
          </a:prstGeom>
        </p:spPr>
      </p:pic>
    </p:spTree>
    <p:extLst>
      <p:ext uri="{BB962C8B-B14F-4D97-AF65-F5344CB8AC3E}">
        <p14:creationId xmlns:p14="http://schemas.microsoft.com/office/powerpoint/2010/main" val="2295472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pic>
        <p:nvPicPr>
          <p:cNvPr id="3" name="Picture 7"/>
          <p:cNvPicPr>
            <a:picLocks noChangeAspect="1"/>
          </p:cNvPicPr>
          <p:nvPr/>
        </p:nvPicPr>
        <p:blipFill>
          <a:blip r:embed="rId2"/>
          <a:srcRect/>
          <a:stretch>
            <a:fillRect/>
          </a:stretch>
        </p:blipFill>
        <p:spPr>
          <a:xfrm>
            <a:off x="1436923" y="685800"/>
            <a:ext cx="7315200" cy="5486400"/>
          </a:xfrm>
          <a:prstGeom prst="rect">
            <a:avLst/>
          </a:prstGeom>
        </p:spPr>
      </p:pic>
    </p:spTree>
    <p:extLst>
      <p:ext uri="{BB962C8B-B14F-4D97-AF65-F5344CB8AC3E}">
        <p14:creationId xmlns:p14="http://schemas.microsoft.com/office/powerpoint/2010/main" val="222447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pic>
        <p:nvPicPr>
          <p:cNvPr id="2" name="Picture 7"/>
          <p:cNvPicPr>
            <a:picLocks noChangeAspect="1"/>
          </p:cNvPicPr>
          <p:nvPr/>
        </p:nvPicPr>
        <p:blipFill>
          <a:blip r:embed="rId2"/>
          <a:srcRect l="167" t="4769" r="11368" b="4869"/>
          <a:stretch>
            <a:fillRect/>
          </a:stretch>
        </p:blipFill>
        <p:spPr>
          <a:xfrm>
            <a:off x="1458958" y="950205"/>
            <a:ext cx="7271133" cy="4957591"/>
          </a:xfrm>
          <a:prstGeom prst="rect">
            <a:avLst/>
          </a:prstGeom>
        </p:spPr>
      </p:pic>
      <p:pic>
        <p:nvPicPr>
          <p:cNvPr id="3" name="Picture 8"/>
          <p:cNvPicPr>
            <a:picLocks noChangeAspect="1"/>
          </p:cNvPicPr>
          <p:nvPr/>
        </p:nvPicPr>
        <p:blipFill>
          <a:blip r:embed="rId3"/>
          <a:srcRect/>
          <a:stretch>
            <a:fillRect/>
          </a:stretch>
        </p:blipFill>
        <p:spPr>
          <a:xfrm>
            <a:off x="3416224" y="1991299"/>
            <a:ext cx="680291" cy="680291"/>
          </a:xfrm>
          <a:prstGeom prst="rect">
            <a:avLst/>
          </a:prstGeom>
        </p:spPr>
      </p:pic>
      <p:pic>
        <p:nvPicPr>
          <p:cNvPr id="4" name="Picture 9"/>
          <p:cNvPicPr>
            <a:picLocks noChangeAspect="1"/>
          </p:cNvPicPr>
          <p:nvPr/>
        </p:nvPicPr>
        <p:blipFill>
          <a:blip r:embed="rId4"/>
          <a:srcRect/>
          <a:stretch>
            <a:fillRect/>
          </a:stretch>
        </p:blipFill>
        <p:spPr>
          <a:xfrm>
            <a:off x="5191808" y="1991299"/>
            <a:ext cx="680291" cy="680291"/>
          </a:xfrm>
          <a:prstGeom prst="rect">
            <a:avLst/>
          </a:prstGeom>
        </p:spPr>
      </p:pic>
      <p:pic>
        <p:nvPicPr>
          <p:cNvPr id="5" name="Picture 10"/>
          <p:cNvPicPr>
            <a:picLocks noChangeAspect="1"/>
          </p:cNvPicPr>
          <p:nvPr/>
        </p:nvPicPr>
        <p:blipFill>
          <a:blip r:embed="rId5"/>
          <a:srcRect/>
          <a:stretch>
            <a:fillRect/>
          </a:stretch>
        </p:blipFill>
        <p:spPr>
          <a:xfrm>
            <a:off x="5191808" y="1991299"/>
            <a:ext cx="780821" cy="780821"/>
          </a:xfrm>
          <a:prstGeom prst="rect">
            <a:avLst/>
          </a:prstGeom>
        </p:spPr>
      </p:pic>
    </p:spTree>
    <p:extLst>
      <p:ext uri="{BB962C8B-B14F-4D97-AF65-F5344CB8AC3E}">
        <p14:creationId xmlns:p14="http://schemas.microsoft.com/office/powerpoint/2010/main" val="4131061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317713" y="337591"/>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6800" b="1" dirty="0" err="1">
                <a:solidFill>
                  <a:srgbClr val="20214F"/>
                </a:solidFill>
                <a:latin typeface="Raleway" panose="020B0503030101060003" pitchFamily="34" charset="0"/>
              </a:rPr>
              <a:t>Freewriting</a:t>
            </a:r>
            <a:r>
              <a:rPr lang="de-AT" sz="6800" b="1" dirty="0">
                <a:solidFill>
                  <a:srgbClr val="20214F"/>
                </a:solidFill>
                <a:latin typeface="Raleway" panose="020B0503030101060003" pitchFamily="34" charset="0"/>
              </a:rPr>
              <a:t> Rules</a:t>
            </a:r>
          </a:p>
        </p:txBody>
      </p:sp>
      <p:sp>
        <p:nvSpPr>
          <p:cNvPr id="3" name="Untertitel 2"/>
          <p:cNvSpPr txBox="1">
            <a:spLocks/>
          </p:cNvSpPr>
          <p:nvPr/>
        </p:nvSpPr>
        <p:spPr>
          <a:xfrm>
            <a:off x="317713" y="2802880"/>
            <a:ext cx="11622361" cy="1655762"/>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300" b="1" dirty="0">
                <a:solidFill>
                  <a:srgbClr val="20214F"/>
                </a:solidFill>
                <a:latin typeface="Raleway" panose="020B0503030101060003" pitchFamily="34" charset="0"/>
              </a:rPr>
              <a:t>Write as fast as you can without pausing, without reading or correcting, and stop when the time has passed. </a:t>
            </a:r>
            <a:endParaRPr lang="de-AT" sz="4300" b="1" dirty="0">
              <a:solidFill>
                <a:srgbClr val="20214F"/>
              </a:solidFill>
              <a:latin typeface="Raleway" panose="020B0503030101060003" pitchFamily="34" charset="0"/>
            </a:endParaRPr>
          </a:p>
        </p:txBody>
      </p:sp>
    </p:spTree>
    <p:extLst>
      <p:ext uri="{BB962C8B-B14F-4D97-AF65-F5344CB8AC3E}">
        <p14:creationId xmlns:p14="http://schemas.microsoft.com/office/powerpoint/2010/main" val="2162138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sp>
        <p:nvSpPr>
          <p:cNvPr id="5" name="Untertitel 2"/>
          <p:cNvSpPr txBox="1">
            <a:spLocks/>
          </p:cNvSpPr>
          <p:nvPr/>
        </p:nvSpPr>
        <p:spPr>
          <a:xfrm>
            <a:off x="199379" y="3048518"/>
            <a:ext cx="1162236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6800" b="1" dirty="0" err="1">
                <a:solidFill>
                  <a:srgbClr val="20214F"/>
                </a:solidFill>
                <a:latin typeface="Raleway" panose="020B0503030101060003" pitchFamily="34" charset="0"/>
              </a:rPr>
              <a:t>Why</a:t>
            </a:r>
            <a:r>
              <a:rPr lang="de-AT" sz="6800" b="1" dirty="0">
                <a:solidFill>
                  <a:srgbClr val="20214F"/>
                </a:solidFill>
                <a:latin typeface="Raleway" panose="020B0503030101060003" pitchFamily="34" charset="0"/>
              </a:rPr>
              <a:t> </a:t>
            </a:r>
            <a:r>
              <a:rPr lang="de-AT" sz="6800" b="1" dirty="0" err="1">
                <a:solidFill>
                  <a:srgbClr val="20214F"/>
                </a:solidFill>
                <a:latin typeface="Raleway" panose="020B0503030101060003" pitchFamily="34" charset="0"/>
              </a:rPr>
              <a:t>inflation</a:t>
            </a:r>
            <a:r>
              <a:rPr lang="de-AT" sz="6800" b="1" dirty="0">
                <a:solidFill>
                  <a:srgbClr val="20214F"/>
                </a:solidFill>
                <a:latin typeface="Raleway" panose="020B0503030101060003" pitchFamily="34" charset="0"/>
              </a:rPr>
              <a:t> </a:t>
            </a:r>
            <a:r>
              <a:rPr lang="de-AT" sz="6800" b="1" dirty="0" err="1">
                <a:solidFill>
                  <a:srgbClr val="20214F"/>
                </a:solidFill>
                <a:latin typeface="Raleway" panose="020B0503030101060003" pitchFamily="34" charset="0"/>
              </a:rPr>
              <a:t>is</a:t>
            </a:r>
            <a:r>
              <a:rPr lang="de-AT" sz="6800" b="1" dirty="0">
                <a:solidFill>
                  <a:srgbClr val="20214F"/>
                </a:solidFill>
                <a:latin typeface="Raleway" panose="020B0503030101060003" pitchFamily="34" charset="0"/>
              </a:rPr>
              <a:t> </a:t>
            </a:r>
            <a:r>
              <a:rPr lang="de-AT" sz="6800" b="1" dirty="0" err="1">
                <a:solidFill>
                  <a:srgbClr val="20214F"/>
                </a:solidFill>
                <a:latin typeface="Raleway" panose="020B0503030101060003" pitchFamily="34" charset="0"/>
              </a:rPr>
              <a:t>good</a:t>
            </a:r>
            <a:r>
              <a:rPr lang="de-AT" sz="6800" b="1" dirty="0">
                <a:solidFill>
                  <a:srgbClr val="20214F"/>
                </a:solidFill>
                <a:latin typeface="Raleway" panose="020B0503030101060003" pitchFamily="34" charset="0"/>
              </a:rPr>
              <a:t>…</a:t>
            </a:r>
          </a:p>
        </p:txBody>
      </p:sp>
    </p:spTree>
    <p:extLst>
      <p:ext uri="{BB962C8B-B14F-4D97-AF65-F5344CB8AC3E}">
        <p14:creationId xmlns:p14="http://schemas.microsoft.com/office/powerpoint/2010/main" val="34461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a:extLst>
            <a:ext uri="{FF2B5EF4-FFF2-40B4-BE49-F238E27FC236}">
              <a16:creationId xmlns:a16="http://schemas.microsoft.com/office/drawing/2014/main" id="{C34FAE87-1D53-37A6-3DF1-2F654BB4E94E}"/>
            </a:ext>
          </a:extLst>
        </p:cNvPr>
        <p:cNvGrpSpPr/>
        <p:nvPr/>
      </p:nvGrpSpPr>
      <p:grpSpPr>
        <a:xfrm>
          <a:off x="0" y="0"/>
          <a:ext cx="0" cy="0"/>
          <a:chOff x="0" y="0"/>
          <a:chExt cx="0" cy="0"/>
        </a:xfrm>
      </p:grpSpPr>
      <p:sp>
        <p:nvSpPr>
          <p:cNvPr id="5" name="Untertitel 2">
            <a:extLst>
              <a:ext uri="{FF2B5EF4-FFF2-40B4-BE49-F238E27FC236}">
                <a16:creationId xmlns:a16="http://schemas.microsoft.com/office/drawing/2014/main" id="{35EEAA06-8BBD-4814-2EB1-734FC09C204E}"/>
              </a:ext>
            </a:extLst>
          </p:cNvPr>
          <p:cNvSpPr txBox="1">
            <a:spLocks/>
          </p:cNvSpPr>
          <p:nvPr/>
        </p:nvSpPr>
        <p:spPr>
          <a:xfrm>
            <a:off x="199379" y="3048518"/>
            <a:ext cx="11622361" cy="1655762"/>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AT" sz="6800" b="1" dirty="0">
                <a:solidFill>
                  <a:srgbClr val="20214F"/>
                </a:solidFill>
                <a:latin typeface="Raleway" panose="020B0503030101060003" pitchFamily="34" charset="0"/>
              </a:rPr>
              <a:t>My </a:t>
            </a:r>
            <a:r>
              <a:rPr lang="de-AT" sz="6800" b="1" dirty="0" err="1">
                <a:solidFill>
                  <a:srgbClr val="20214F"/>
                </a:solidFill>
                <a:latin typeface="Raleway" panose="020B0503030101060003" pitchFamily="34" charset="0"/>
              </a:rPr>
              <a:t>biggest</a:t>
            </a:r>
            <a:r>
              <a:rPr lang="de-AT" sz="6800" b="1" dirty="0">
                <a:solidFill>
                  <a:srgbClr val="20214F"/>
                </a:solidFill>
                <a:latin typeface="Raleway" panose="020B0503030101060003" pitchFamily="34" charset="0"/>
              </a:rPr>
              <a:t> </a:t>
            </a:r>
            <a:r>
              <a:rPr lang="de-AT" sz="6800" b="1" dirty="0" err="1">
                <a:solidFill>
                  <a:srgbClr val="20214F"/>
                </a:solidFill>
                <a:latin typeface="Raleway" panose="020B0503030101060003" pitchFamily="34" charset="0"/>
              </a:rPr>
              <a:t>challenge</a:t>
            </a:r>
            <a:r>
              <a:rPr lang="de-AT" sz="6800" b="1" dirty="0">
                <a:solidFill>
                  <a:srgbClr val="20214F"/>
                </a:solidFill>
                <a:latin typeface="Raleway" panose="020B0503030101060003" pitchFamily="34" charset="0"/>
              </a:rPr>
              <a:t> in </a:t>
            </a:r>
            <a:r>
              <a:rPr lang="de-AT" sz="6800" b="1" dirty="0" err="1">
                <a:solidFill>
                  <a:srgbClr val="20214F"/>
                </a:solidFill>
                <a:latin typeface="Raleway" panose="020B0503030101060003" pitchFamily="34" charset="0"/>
              </a:rPr>
              <a:t>writing</a:t>
            </a:r>
            <a:r>
              <a:rPr lang="de-AT" sz="6800" b="1" dirty="0">
                <a:solidFill>
                  <a:srgbClr val="20214F"/>
                </a:solidFill>
                <a:latin typeface="Raleway" panose="020B0503030101060003" pitchFamily="34" charset="0"/>
              </a:rPr>
              <a:t> </a:t>
            </a:r>
            <a:r>
              <a:rPr lang="de-AT" sz="6800" b="1" dirty="0" err="1">
                <a:solidFill>
                  <a:srgbClr val="20214F"/>
                </a:solidFill>
                <a:latin typeface="Raleway" panose="020B0503030101060003" pitchFamily="34" charset="0"/>
              </a:rPr>
              <a:t>right</a:t>
            </a:r>
            <a:r>
              <a:rPr lang="de-AT" sz="6800" b="1" dirty="0">
                <a:solidFill>
                  <a:srgbClr val="20214F"/>
                </a:solidFill>
                <a:latin typeface="Raleway" panose="020B0503030101060003" pitchFamily="34" charset="0"/>
              </a:rPr>
              <a:t> </a:t>
            </a:r>
            <a:r>
              <a:rPr lang="de-AT" sz="6800" b="1" dirty="0" err="1">
                <a:solidFill>
                  <a:srgbClr val="20214F"/>
                </a:solidFill>
                <a:latin typeface="Raleway" panose="020B0503030101060003" pitchFamily="34" charset="0"/>
              </a:rPr>
              <a:t>now</a:t>
            </a:r>
            <a:r>
              <a:rPr lang="de-AT" sz="6800" b="1" dirty="0">
                <a:solidFill>
                  <a:srgbClr val="20214F"/>
                </a:solidFill>
                <a:latin typeface="Raleway" panose="020B0503030101060003" pitchFamily="34" charset="0"/>
              </a:rPr>
              <a:t> </a:t>
            </a:r>
            <a:r>
              <a:rPr lang="de-AT" sz="6800" b="1" dirty="0" err="1">
                <a:solidFill>
                  <a:srgbClr val="20214F"/>
                </a:solidFill>
                <a:latin typeface="Raleway" panose="020B0503030101060003" pitchFamily="34" charset="0"/>
              </a:rPr>
              <a:t>is</a:t>
            </a:r>
            <a:r>
              <a:rPr lang="de-AT" sz="6800" b="1" dirty="0">
                <a:solidFill>
                  <a:srgbClr val="20214F"/>
                </a:solidFill>
                <a:latin typeface="Raleway" panose="020B0503030101060003" pitchFamily="34" charset="0"/>
              </a:rPr>
              <a:t>…</a:t>
            </a:r>
          </a:p>
        </p:txBody>
      </p:sp>
    </p:spTree>
    <p:extLst>
      <p:ext uri="{BB962C8B-B14F-4D97-AF65-F5344CB8AC3E}">
        <p14:creationId xmlns:p14="http://schemas.microsoft.com/office/powerpoint/2010/main" val="1826956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4C0AB"/>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9980" y="471637"/>
            <a:ext cx="3856549" cy="6063916"/>
          </a:xfrm>
          <a:prstGeom prst="rect">
            <a:avLst/>
          </a:prstGeom>
        </p:spPr>
      </p:pic>
    </p:spTree>
    <p:extLst>
      <p:ext uri="{BB962C8B-B14F-4D97-AF65-F5344CB8AC3E}">
        <p14:creationId xmlns:p14="http://schemas.microsoft.com/office/powerpoint/2010/main" val="199559532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767</Words>
  <Application>Microsoft Office PowerPoint</Application>
  <PresentationFormat>Breitbild</PresentationFormat>
  <Paragraphs>137</Paragraphs>
  <Slides>32</Slides>
  <Notes>20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32</vt:i4>
      </vt:variant>
    </vt:vector>
  </HeadingPairs>
  <TitlesOfParts>
    <vt:vector size="38" baseType="lpstr">
      <vt:lpstr>Arial</vt:lpstr>
      <vt:lpstr>Brush Script MT</vt:lpstr>
      <vt:lpstr>Calibri</vt:lpstr>
      <vt:lpstr>Calibri Light</vt:lpstr>
      <vt:lpstr>Raleway</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Sichtmann</dc:creator>
  <cp:lastModifiedBy>Christina Sichtmann</cp:lastModifiedBy>
  <cp:revision>97</cp:revision>
  <dcterms:created xsi:type="dcterms:W3CDTF">2020-06-19T13:30:19Z</dcterms:created>
  <dcterms:modified xsi:type="dcterms:W3CDTF">2025-12-17T17:03:10Z</dcterms:modified>
</cp:coreProperties>
</file>